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Arim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hiLFpbvtdPs2noac8Q87JdEy6l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Arimo-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Arimo-italic.fntdata"/><Relationship Id="rId23" Type="http://schemas.openxmlformats.org/officeDocument/2006/relationships/slide" Target="slides/slide19.xml"/><Relationship Id="rId45" Type="http://schemas.openxmlformats.org/officeDocument/2006/relationships/font" Target="fonts/Arim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Arim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4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4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4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9"/>
          <p:cNvSpPr/>
          <p:nvPr>
            <p:ph idx="2" type="pic"/>
          </p:nvPr>
        </p:nvSpPr>
        <p:spPr>
          <a:xfrm>
            <a:off x="5183188" y="987425"/>
            <a:ext cx="6172200" cy="4873625"/>
          </a:xfrm>
          <a:prstGeom prst="rect">
            <a:avLst/>
          </a:prstGeom>
          <a:noFill/>
          <a:ln>
            <a:noFill/>
          </a:ln>
        </p:spPr>
      </p:sp>
      <p:sp>
        <p:nvSpPr>
          <p:cNvPr id="64" name="Google Shape;6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1524000" y="4914900"/>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JP">
                <a:latin typeface="Arimo"/>
                <a:ea typeface="Arimo"/>
                <a:cs typeface="Arimo"/>
                <a:sym typeface="Arimo"/>
              </a:rPr>
              <a:t>Operating Manual (Eng. Ver)</a:t>
            </a:r>
            <a:endParaRPr/>
          </a:p>
        </p:txBody>
      </p:sp>
      <p:pic>
        <p:nvPicPr>
          <p:cNvPr id="85" name="Google Shape;85;p1"/>
          <p:cNvPicPr preferRelativeResize="0"/>
          <p:nvPr/>
        </p:nvPicPr>
        <p:blipFill rotWithShape="1">
          <a:blip r:embed="rId3">
            <a:alphaModFix/>
          </a:blip>
          <a:srcRect b="0" l="0" r="0" t="0"/>
          <a:stretch/>
        </p:blipFill>
        <p:spPr>
          <a:xfrm>
            <a:off x="1310440" y="1960562"/>
            <a:ext cx="2400301" cy="2590801"/>
          </a:xfrm>
          <a:prstGeom prst="rect">
            <a:avLst/>
          </a:prstGeom>
          <a:noFill/>
          <a:ln>
            <a:noFill/>
          </a:ln>
        </p:spPr>
      </p:pic>
      <p:pic>
        <p:nvPicPr>
          <p:cNvPr id="86" name="Google Shape;86;p1"/>
          <p:cNvPicPr preferRelativeResize="0"/>
          <p:nvPr/>
        </p:nvPicPr>
        <p:blipFill rotWithShape="1">
          <a:blip r:embed="rId4">
            <a:alphaModFix/>
          </a:blip>
          <a:srcRect b="0" l="0" r="0" t="0"/>
          <a:stretch/>
        </p:blipFill>
        <p:spPr>
          <a:xfrm>
            <a:off x="4267200" y="1943100"/>
            <a:ext cx="6400800" cy="297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Signing Up — Sex Button</a:t>
            </a:r>
            <a:endParaRPr/>
          </a:p>
        </p:txBody>
      </p:sp>
      <p:sp>
        <p:nvSpPr>
          <p:cNvPr id="158" name="Google Shape;158;p10"/>
          <p:cNvSpPr txBox="1"/>
          <p:nvPr/>
        </p:nvSpPr>
        <p:spPr>
          <a:xfrm>
            <a:off x="4033799" y="1842041"/>
            <a:ext cx="73200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White box slides up from the bottom.</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When user presses ”X” the box slides down</a:t>
            </a:r>
            <a:endParaRPr/>
          </a:p>
        </p:txBody>
      </p:sp>
      <p:sp>
        <p:nvSpPr>
          <p:cNvPr id="159" name="Google Shape;159;p10"/>
          <p:cNvSpPr txBox="1"/>
          <p:nvPr/>
        </p:nvSpPr>
        <p:spPr>
          <a:xfrm>
            <a:off x="3947687" y="2930512"/>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presses the “Sex” section to select their sex, 3 options pop up: female, male, and others.</a:t>
            </a:r>
            <a:endParaRPr/>
          </a:p>
        </p:txBody>
      </p:sp>
      <p:sp>
        <p:nvSpPr>
          <p:cNvPr id="160" name="Google Shape;160;p10"/>
          <p:cNvSpPr txBox="1"/>
          <p:nvPr/>
        </p:nvSpPr>
        <p:spPr>
          <a:xfrm>
            <a:off x="4033799" y="4158327"/>
            <a:ext cx="75750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the user presses “X” the pop up goes down</a:t>
            </a:r>
            <a:endParaRPr/>
          </a:p>
        </p:txBody>
      </p:sp>
      <p:sp>
        <p:nvSpPr>
          <p:cNvPr id="161" name="Google Shape;161;p10"/>
          <p:cNvSpPr txBox="1"/>
          <p:nvPr/>
        </p:nvSpPr>
        <p:spPr>
          <a:xfrm>
            <a:off x="3947687" y="5104172"/>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The selected sex appears in a white text, bigger than the gray small text</a:t>
            </a:r>
            <a:endParaRPr/>
          </a:p>
        </p:txBody>
      </p:sp>
      <p:pic>
        <p:nvPicPr>
          <p:cNvPr id="162" name="Google Shape;162;p10"/>
          <p:cNvPicPr preferRelativeResize="0"/>
          <p:nvPr/>
        </p:nvPicPr>
        <p:blipFill rotWithShape="1">
          <a:blip r:embed="rId3">
            <a:alphaModFix/>
          </a:blip>
          <a:srcRect b="0" l="0" r="0" t="0"/>
          <a:stretch/>
        </p:blipFill>
        <p:spPr>
          <a:xfrm>
            <a:off x="669306" y="1324389"/>
            <a:ext cx="2413000" cy="529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Signing Up — Error</a:t>
            </a:r>
            <a:endParaRPr/>
          </a:p>
        </p:txBody>
      </p:sp>
      <p:sp>
        <p:nvSpPr>
          <p:cNvPr id="168" name="Google Shape;168;p11"/>
          <p:cNvSpPr txBox="1"/>
          <p:nvPr/>
        </p:nvSpPr>
        <p:spPr>
          <a:xfrm>
            <a:off x="3947687" y="3186180"/>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If there is an issue with the information, or if theuser name is already taken, the text turns red from gray</a:t>
            </a:r>
            <a:endParaRPr/>
          </a:p>
        </p:txBody>
      </p:sp>
      <p:pic>
        <p:nvPicPr>
          <p:cNvPr id="169" name="Google Shape;169;p11"/>
          <p:cNvPicPr preferRelativeResize="0"/>
          <p:nvPr/>
        </p:nvPicPr>
        <p:blipFill rotWithShape="1">
          <a:blip r:embed="rId3">
            <a:alphaModFix/>
          </a:blip>
          <a:srcRect b="0" l="0" r="0" t="0"/>
          <a:stretch/>
        </p:blipFill>
        <p:spPr>
          <a:xfrm>
            <a:off x="669305" y="1581526"/>
            <a:ext cx="2265157" cy="49687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Home Screen</a:t>
            </a:r>
            <a:endParaRPr/>
          </a:p>
        </p:txBody>
      </p:sp>
      <p:sp>
        <p:nvSpPr>
          <p:cNvPr id="175" name="Google Shape;175;p12"/>
          <p:cNvSpPr txBox="1"/>
          <p:nvPr/>
        </p:nvSpPr>
        <p:spPr>
          <a:xfrm>
            <a:off x="3583674" y="1595021"/>
            <a:ext cx="8621026" cy="52629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As you go closer to the center, the more fit towards the users preference.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The further away from the center you go, uncharted content appears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Similar to the home screen of an apple watch, users can move around. As they move around, the shades and the sizes of the circle changes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Constantly, the middle has the brightest and biggest circle, while the outer circles have smaller and darker shades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clicks one circle, they fly to the content page</a:t>
            </a:r>
            <a:endParaRPr/>
          </a:p>
        </p:txBody>
      </p:sp>
      <p:pic>
        <p:nvPicPr>
          <p:cNvPr id="176" name="Google Shape;176;p12"/>
          <p:cNvPicPr preferRelativeResize="0"/>
          <p:nvPr/>
        </p:nvPicPr>
        <p:blipFill rotWithShape="1">
          <a:blip r:embed="rId3">
            <a:alphaModFix/>
          </a:blip>
          <a:srcRect b="0" l="0" r="0" t="0"/>
          <a:stretch/>
        </p:blipFill>
        <p:spPr>
          <a:xfrm>
            <a:off x="333629" y="1449638"/>
            <a:ext cx="2476500" cy="535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Home Screen — Navigation</a:t>
            </a:r>
            <a:endParaRPr/>
          </a:p>
        </p:txBody>
      </p:sp>
      <p:pic>
        <p:nvPicPr>
          <p:cNvPr id="182" name="Google Shape;182;p13"/>
          <p:cNvPicPr preferRelativeResize="0"/>
          <p:nvPr/>
        </p:nvPicPr>
        <p:blipFill rotWithShape="1">
          <a:blip r:embed="rId3">
            <a:alphaModFix/>
          </a:blip>
          <a:srcRect b="8176" l="3767" r="6642" t="0"/>
          <a:stretch/>
        </p:blipFill>
        <p:spPr>
          <a:xfrm>
            <a:off x="1032933" y="1905577"/>
            <a:ext cx="1350049" cy="1325563"/>
          </a:xfrm>
          <a:prstGeom prst="rect">
            <a:avLst/>
          </a:prstGeom>
          <a:noFill/>
          <a:ln>
            <a:noFill/>
          </a:ln>
        </p:spPr>
      </p:pic>
      <p:pic>
        <p:nvPicPr>
          <p:cNvPr id="183" name="Google Shape;183;p13"/>
          <p:cNvPicPr preferRelativeResize="0"/>
          <p:nvPr/>
        </p:nvPicPr>
        <p:blipFill rotWithShape="1">
          <a:blip r:embed="rId4">
            <a:alphaModFix/>
          </a:blip>
          <a:srcRect b="-1319" l="4215" r="6454" t="1320"/>
          <a:stretch/>
        </p:blipFill>
        <p:spPr>
          <a:xfrm>
            <a:off x="1032932" y="3429000"/>
            <a:ext cx="1350050" cy="1282700"/>
          </a:xfrm>
          <a:prstGeom prst="rect">
            <a:avLst/>
          </a:prstGeom>
          <a:noFill/>
          <a:ln>
            <a:noFill/>
          </a:ln>
        </p:spPr>
      </p:pic>
      <p:pic>
        <p:nvPicPr>
          <p:cNvPr id="184" name="Google Shape;184;p13"/>
          <p:cNvPicPr preferRelativeResize="0"/>
          <p:nvPr/>
        </p:nvPicPr>
        <p:blipFill rotWithShape="1">
          <a:blip r:embed="rId5">
            <a:alphaModFix/>
          </a:blip>
          <a:srcRect b="6480" l="5334" r="5334" t="0"/>
          <a:stretch/>
        </p:blipFill>
        <p:spPr>
          <a:xfrm>
            <a:off x="1032932" y="4909560"/>
            <a:ext cx="1350050" cy="1282700"/>
          </a:xfrm>
          <a:prstGeom prst="rect">
            <a:avLst/>
          </a:prstGeom>
          <a:noFill/>
          <a:ln>
            <a:noFill/>
          </a:ln>
        </p:spPr>
      </p:pic>
      <p:sp>
        <p:nvSpPr>
          <p:cNvPr id="185" name="Google Shape;185;p13"/>
          <p:cNvSpPr txBox="1"/>
          <p:nvPr/>
        </p:nvSpPr>
        <p:spPr>
          <a:xfrm>
            <a:off x="2754991" y="2053628"/>
            <a:ext cx="75750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Button to fly to users profile page</a:t>
            </a:r>
            <a:endParaRPr b="0" i="0" sz="2400" u="none" cap="none" strike="noStrike">
              <a:solidFill>
                <a:schemeClr val="dk1"/>
              </a:solidFill>
              <a:latin typeface="Calibri"/>
              <a:ea typeface="Calibri"/>
              <a:cs typeface="Calibri"/>
              <a:sym typeface="Calibri"/>
            </a:endParaRPr>
          </a:p>
        </p:txBody>
      </p:sp>
      <p:sp>
        <p:nvSpPr>
          <p:cNvPr id="186" name="Google Shape;186;p13"/>
          <p:cNvSpPr txBox="1"/>
          <p:nvPr/>
        </p:nvSpPr>
        <p:spPr>
          <a:xfrm>
            <a:off x="2754991" y="3839517"/>
            <a:ext cx="75750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Button to fly to content upload page</a:t>
            </a:r>
            <a:endParaRPr/>
          </a:p>
        </p:txBody>
      </p:sp>
      <p:sp>
        <p:nvSpPr>
          <p:cNvPr id="187" name="Google Shape;187;p13"/>
          <p:cNvSpPr txBox="1"/>
          <p:nvPr/>
        </p:nvSpPr>
        <p:spPr>
          <a:xfrm>
            <a:off x="2754991" y="5320077"/>
            <a:ext cx="75750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Search Button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a:t>
            </a:r>
            <a:endParaRPr/>
          </a:p>
        </p:txBody>
      </p:sp>
      <p:sp>
        <p:nvSpPr>
          <p:cNvPr id="193" name="Google Shape;193;p14"/>
          <p:cNvSpPr txBox="1"/>
          <p:nvPr/>
        </p:nvSpPr>
        <p:spPr>
          <a:xfrm>
            <a:off x="3684662" y="2144345"/>
            <a:ext cx="75750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Search page slides in from right to left</a:t>
            </a:r>
            <a:endParaRPr/>
          </a:p>
        </p:txBody>
      </p:sp>
      <p:sp>
        <p:nvSpPr>
          <p:cNvPr id="194" name="Google Shape;194;p14"/>
          <p:cNvSpPr txBox="1"/>
          <p:nvPr/>
        </p:nvSpPr>
        <p:spPr>
          <a:xfrm>
            <a:off x="3161653" y="3429000"/>
            <a:ext cx="8621026"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would input product names, content types, trends and the content most fit to the term shows up</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pick between looking for content fit to the search or look for profile fit to the search</a:t>
            </a:r>
            <a:endParaRPr/>
          </a:p>
        </p:txBody>
      </p:sp>
      <p:pic>
        <p:nvPicPr>
          <p:cNvPr id="195" name="Google Shape;195;p14"/>
          <p:cNvPicPr preferRelativeResize="0"/>
          <p:nvPr/>
        </p:nvPicPr>
        <p:blipFill rotWithShape="1">
          <a:blip r:embed="rId3">
            <a:alphaModFix/>
          </a:blip>
          <a:srcRect b="0" l="0" r="0" t="0"/>
          <a:stretch/>
        </p:blipFill>
        <p:spPr>
          <a:xfrm>
            <a:off x="685153" y="1346708"/>
            <a:ext cx="2476500" cy="535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 — Content Search</a:t>
            </a:r>
            <a:endParaRPr/>
          </a:p>
        </p:txBody>
      </p:sp>
      <p:sp>
        <p:nvSpPr>
          <p:cNvPr id="201" name="Google Shape;201;p15"/>
          <p:cNvSpPr txBox="1"/>
          <p:nvPr/>
        </p:nvSpPr>
        <p:spPr>
          <a:xfrm>
            <a:off x="3348032" y="2040173"/>
            <a:ext cx="80057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No animation, just loads new content</a:t>
            </a:r>
            <a:endParaRPr/>
          </a:p>
        </p:txBody>
      </p:sp>
      <p:sp>
        <p:nvSpPr>
          <p:cNvPr id="202" name="Google Shape;202;p15"/>
          <p:cNvSpPr txBox="1"/>
          <p:nvPr/>
        </p:nvSpPr>
        <p:spPr>
          <a:xfrm>
            <a:off x="3161653" y="3429000"/>
            <a:ext cx="8621026"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The closer to the middle, the more fit the content is to the search. If two content is similar in how fit it is, the order depends on the number of reactions and the more views.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If the user is searching for content, the page is displayed similar to the home screen</a:t>
            </a:r>
            <a:endParaRPr b="0" i="0" sz="2400" u="none" cap="none" strike="noStrike">
              <a:solidFill>
                <a:schemeClr val="dk1"/>
              </a:solidFill>
              <a:latin typeface="Calibri"/>
              <a:ea typeface="Calibri"/>
              <a:cs typeface="Calibri"/>
              <a:sym typeface="Calibri"/>
            </a:endParaRPr>
          </a:p>
        </p:txBody>
      </p:sp>
      <p:pic>
        <p:nvPicPr>
          <p:cNvPr id="203" name="Google Shape;203;p15"/>
          <p:cNvPicPr preferRelativeResize="0"/>
          <p:nvPr/>
        </p:nvPicPr>
        <p:blipFill rotWithShape="1">
          <a:blip r:embed="rId3">
            <a:alphaModFix/>
          </a:blip>
          <a:srcRect b="0" l="0" r="0" t="0"/>
          <a:stretch/>
        </p:blipFill>
        <p:spPr>
          <a:xfrm>
            <a:off x="519011" y="1383284"/>
            <a:ext cx="2476500" cy="535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 — Profile Search</a:t>
            </a:r>
            <a:endParaRPr/>
          </a:p>
        </p:txBody>
      </p:sp>
      <p:sp>
        <p:nvSpPr>
          <p:cNvPr id="209" name="Google Shape;209;p16"/>
          <p:cNvSpPr txBox="1"/>
          <p:nvPr/>
        </p:nvSpPr>
        <p:spPr>
          <a:xfrm>
            <a:off x="3161653" y="2349486"/>
            <a:ext cx="8621026" cy="3416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Show a list of profiles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Display the profiles in order of how fit the name or username is to the searched term</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As the user slides up, the page goes down and displays more of the list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Add a black gradation at the bottom</a:t>
            </a:r>
            <a:endParaRPr/>
          </a:p>
        </p:txBody>
      </p:sp>
      <p:pic>
        <p:nvPicPr>
          <p:cNvPr id="210" name="Google Shape;210;p16"/>
          <p:cNvPicPr preferRelativeResize="0"/>
          <p:nvPr/>
        </p:nvPicPr>
        <p:blipFill rotWithShape="1">
          <a:blip r:embed="rId3">
            <a:alphaModFix/>
          </a:blip>
          <a:srcRect b="0" l="0" r="0" t="0"/>
          <a:stretch/>
        </p:blipFill>
        <p:spPr>
          <a:xfrm>
            <a:off x="688974" y="1501775"/>
            <a:ext cx="2354263" cy="51117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 — Profile Search</a:t>
            </a:r>
            <a:endParaRPr/>
          </a:p>
        </p:txBody>
      </p:sp>
      <p:sp>
        <p:nvSpPr>
          <p:cNvPr id="216" name="Google Shape;216;p17"/>
          <p:cNvSpPr txBox="1"/>
          <p:nvPr/>
        </p:nvSpPr>
        <p:spPr>
          <a:xfrm>
            <a:off x="4180115" y="2544197"/>
            <a:ext cx="7602564"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Show the users profile picutre, name, and username (tag)</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pushes the users profile picture, name, or username (tag), the screen goes to the selected user’s profile page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The profile page slides in from the right</a:t>
            </a:r>
            <a:endParaRPr/>
          </a:p>
        </p:txBody>
      </p:sp>
      <p:pic>
        <p:nvPicPr>
          <p:cNvPr id="217" name="Google Shape;217;p17"/>
          <p:cNvPicPr preferRelativeResize="0"/>
          <p:nvPr/>
        </p:nvPicPr>
        <p:blipFill rotWithShape="1">
          <a:blip r:embed="rId3">
            <a:alphaModFix/>
          </a:blip>
          <a:srcRect b="0" l="0" r="0" t="0"/>
          <a:stretch/>
        </p:blipFill>
        <p:spPr>
          <a:xfrm>
            <a:off x="409321" y="3400425"/>
            <a:ext cx="3492500" cy="96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 — Buttons</a:t>
            </a:r>
            <a:endParaRPr/>
          </a:p>
        </p:txBody>
      </p:sp>
      <p:sp>
        <p:nvSpPr>
          <p:cNvPr id="223" name="Google Shape;223;p18"/>
          <p:cNvSpPr txBox="1"/>
          <p:nvPr/>
        </p:nvSpPr>
        <p:spPr>
          <a:xfrm>
            <a:off x="5667121" y="1690688"/>
            <a:ext cx="5686679"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pick between looking for content fit to the search or look for profile fit to the search using this button</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The gray underline moves based on the selected button</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*As defult, the content is shown first</a:t>
            </a:r>
            <a:endParaRPr/>
          </a:p>
        </p:txBody>
      </p:sp>
      <p:pic>
        <p:nvPicPr>
          <p:cNvPr id="224" name="Google Shape;224;p18"/>
          <p:cNvPicPr preferRelativeResize="0"/>
          <p:nvPr/>
        </p:nvPicPr>
        <p:blipFill rotWithShape="1">
          <a:blip r:embed="rId3">
            <a:alphaModFix/>
          </a:blip>
          <a:srcRect b="0" l="0" r="0" t="0"/>
          <a:stretch/>
        </p:blipFill>
        <p:spPr>
          <a:xfrm>
            <a:off x="569959" y="3028403"/>
            <a:ext cx="4532469" cy="801194"/>
          </a:xfrm>
          <a:prstGeom prst="rect">
            <a:avLst/>
          </a:prstGeom>
          <a:noFill/>
          <a:ln>
            <a:noFill/>
          </a:ln>
        </p:spPr>
      </p:pic>
      <p:pic>
        <p:nvPicPr>
          <p:cNvPr id="225" name="Google Shape;225;p18"/>
          <p:cNvPicPr preferRelativeResize="0"/>
          <p:nvPr/>
        </p:nvPicPr>
        <p:blipFill rotWithShape="1">
          <a:blip r:embed="rId4">
            <a:alphaModFix/>
          </a:blip>
          <a:srcRect b="0" l="0" r="0" t="0"/>
          <a:stretch/>
        </p:blipFill>
        <p:spPr>
          <a:xfrm>
            <a:off x="2133600" y="5272130"/>
            <a:ext cx="1135577" cy="1220745"/>
          </a:xfrm>
          <a:prstGeom prst="rect">
            <a:avLst/>
          </a:prstGeom>
          <a:noFill/>
          <a:ln>
            <a:noFill/>
          </a:ln>
        </p:spPr>
      </p:pic>
      <p:sp>
        <p:nvSpPr>
          <p:cNvPr id="226" name="Google Shape;226;p18"/>
          <p:cNvSpPr txBox="1"/>
          <p:nvPr/>
        </p:nvSpPr>
        <p:spPr>
          <a:xfrm>
            <a:off x="5369528" y="5467003"/>
            <a:ext cx="62818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Go back to the main page from the search page</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Search page slides to the right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Search Function — Profile Search</a:t>
            </a:r>
            <a:endParaRPr/>
          </a:p>
        </p:txBody>
      </p:sp>
      <p:sp>
        <p:nvSpPr>
          <p:cNvPr id="232" name="Google Shape;232;p19"/>
          <p:cNvSpPr txBox="1"/>
          <p:nvPr/>
        </p:nvSpPr>
        <p:spPr>
          <a:xfrm>
            <a:off x="3161653" y="2349486"/>
            <a:ext cx="8621026" cy="3416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Show a list of profiles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Display the profiles in order of how fit the name or username is to the searched term</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As the user slides up, the page goes down and displays more of the list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Add a black gradation at the bottom</a:t>
            </a:r>
            <a:endParaRPr/>
          </a:p>
        </p:txBody>
      </p:sp>
      <p:pic>
        <p:nvPicPr>
          <p:cNvPr id="233" name="Google Shape;233;p19"/>
          <p:cNvPicPr preferRelativeResize="0"/>
          <p:nvPr/>
        </p:nvPicPr>
        <p:blipFill rotWithShape="1">
          <a:blip r:embed="rId3">
            <a:alphaModFix/>
          </a:blip>
          <a:srcRect b="0" l="0" r="0" t="0"/>
          <a:stretch/>
        </p:blipFill>
        <p:spPr>
          <a:xfrm>
            <a:off x="688974" y="1501775"/>
            <a:ext cx="2354263" cy="51117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Logo and App Face</a:t>
            </a:r>
            <a:endParaRPr/>
          </a:p>
        </p:txBody>
      </p:sp>
      <p:pic>
        <p:nvPicPr>
          <p:cNvPr id="92" name="Google Shape;92;p2"/>
          <p:cNvPicPr preferRelativeResize="0"/>
          <p:nvPr/>
        </p:nvPicPr>
        <p:blipFill rotWithShape="1">
          <a:blip r:embed="rId3">
            <a:alphaModFix/>
          </a:blip>
          <a:srcRect b="0" l="0" r="0" t="0"/>
          <a:stretch/>
        </p:blipFill>
        <p:spPr>
          <a:xfrm>
            <a:off x="3437708" y="1676400"/>
            <a:ext cx="1976718" cy="2133600"/>
          </a:xfrm>
          <a:prstGeom prst="rect">
            <a:avLst/>
          </a:prstGeom>
          <a:noFill/>
          <a:ln>
            <a:noFill/>
          </a:ln>
        </p:spPr>
      </p:pic>
      <p:pic>
        <p:nvPicPr>
          <p:cNvPr id="93" name="Google Shape;93;p2"/>
          <p:cNvPicPr preferRelativeResize="0"/>
          <p:nvPr/>
        </p:nvPicPr>
        <p:blipFill rotWithShape="1">
          <a:blip r:embed="rId4">
            <a:alphaModFix/>
          </a:blip>
          <a:srcRect b="0" l="0" r="0" t="0"/>
          <a:stretch/>
        </p:blipFill>
        <p:spPr>
          <a:xfrm>
            <a:off x="2972625" y="4027797"/>
            <a:ext cx="5641375" cy="2619210"/>
          </a:xfrm>
          <a:prstGeom prst="rect">
            <a:avLst/>
          </a:prstGeom>
          <a:noFill/>
          <a:ln>
            <a:noFill/>
          </a:ln>
        </p:spPr>
      </p:pic>
      <p:pic>
        <p:nvPicPr>
          <p:cNvPr id="94" name="Google Shape;94;p2"/>
          <p:cNvPicPr preferRelativeResize="0"/>
          <p:nvPr/>
        </p:nvPicPr>
        <p:blipFill rotWithShape="1">
          <a:blip r:embed="rId5">
            <a:alphaModFix/>
          </a:blip>
          <a:srcRect b="0" l="0" r="0" t="0"/>
          <a:stretch/>
        </p:blipFill>
        <p:spPr>
          <a:xfrm>
            <a:off x="5651715" y="1665578"/>
            <a:ext cx="2362219" cy="23622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a:t>
            </a:r>
            <a:endParaRPr/>
          </a:p>
        </p:txBody>
      </p:sp>
      <p:sp>
        <p:nvSpPr>
          <p:cNvPr id="239" name="Google Shape;239;p20"/>
          <p:cNvSpPr txBox="1"/>
          <p:nvPr/>
        </p:nvSpPr>
        <p:spPr>
          <a:xfrm>
            <a:off x="3585855" y="1578508"/>
            <a:ext cx="80057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in from the right to the left</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to the right when going back</a:t>
            </a:r>
            <a:endParaRPr b="0" i="0" sz="2400" u="none" cap="none" strike="noStrike">
              <a:solidFill>
                <a:srgbClr val="FF0000"/>
              </a:solidFill>
              <a:latin typeface="Calibri"/>
              <a:ea typeface="Calibri"/>
              <a:cs typeface="Calibri"/>
              <a:sym typeface="Calibri"/>
            </a:endParaRPr>
          </a:p>
        </p:txBody>
      </p:sp>
      <p:sp>
        <p:nvSpPr>
          <p:cNvPr id="240" name="Google Shape;240;p20"/>
          <p:cNvSpPr txBox="1"/>
          <p:nvPr/>
        </p:nvSpPr>
        <p:spPr>
          <a:xfrm>
            <a:off x="2985478" y="2412411"/>
            <a:ext cx="9206522" cy="37856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Add a black shade over the background image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tap on the content images once to replay the live photo</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Double tap and users can watch the content in full screen </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-&gt; content page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Once a user watches the content in full screen, they can scroll up and down and scroll between all the profile page’s content</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(Like TikTok)</a:t>
            </a:r>
            <a:endParaRPr/>
          </a:p>
        </p:txBody>
      </p:sp>
      <p:pic>
        <p:nvPicPr>
          <p:cNvPr id="241" name="Google Shape;241;p20"/>
          <p:cNvPicPr preferRelativeResize="0"/>
          <p:nvPr/>
        </p:nvPicPr>
        <p:blipFill rotWithShape="1">
          <a:blip r:embed="rId3">
            <a:alphaModFix/>
          </a:blip>
          <a:srcRect b="0" l="0" r="0" t="0"/>
          <a:stretch/>
        </p:blipFill>
        <p:spPr>
          <a:xfrm>
            <a:off x="508978" y="1362911"/>
            <a:ext cx="2476500" cy="5359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 — Buttons</a:t>
            </a:r>
            <a:endParaRPr/>
          </a:p>
        </p:txBody>
      </p:sp>
      <p:sp>
        <p:nvSpPr>
          <p:cNvPr id="247" name="Google Shape;247;p21"/>
          <p:cNvSpPr txBox="1"/>
          <p:nvPr/>
        </p:nvSpPr>
        <p:spPr>
          <a:xfrm>
            <a:off x="2276685" y="1988612"/>
            <a:ext cx="9206522"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Back Button, goes to the main page (if flown from the main page)</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Goes to the search page (if flown from the search page)</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Goes to the content page (if flown from the content page)</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Profile page slides to the right</a:t>
            </a:r>
            <a:endParaRPr/>
          </a:p>
        </p:txBody>
      </p:sp>
      <p:pic>
        <p:nvPicPr>
          <p:cNvPr id="248" name="Google Shape;248;p21"/>
          <p:cNvPicPr preferRelativeResize="0"/>
          <p:nvPr/>
        </p:nvPicPr>
        <p:blipFill rotWithShape="1">
          <a:blip r:embed="rId3">
            <a:alphaModFix/>
          </a:blip>
          <a:srcRect b="7737" l="0" r="9271" t="0"/>
          <a:stretch/>
        </p:blipFill>
        <p:spPr>
          <a:xfrm>
            <a:off x="716280" y="2241070"/>
            <a:ext cx="1080989" cy="1122651"/>
          </a:xfrm>
          <a:prstGeom prst="rect">
            <a:avLst/>
          </a:prstGeom>
          <a:noFill/>
          <a:ln>
            <a:noFill/>
          </a:ln>
        </p:spPr>
      </p:pic>
      <p:pic>
        <p:nvPicPr>
          <p:cNvPr id="249" name="Google Shape;249;p21"/>
          <p:cNvPicPr preferRelativeResize="0"/>
          <p:nvPr/>
        </p:nvPicPr>
        <p:blipFill rotWithShape="1">
          <a:blip r:embed="rId4">
            <a:alphaModFix/>
          </a:blip>
          <a:srcRect b="10791" l="8720" r="3300" t="0"/>
          <a:stretch/>
        </p:blipFill>
        <p:spPr>
          <a:xfrm>
            <a:off x="708793" y="4153192"/>
            <a:ext cx="1073502" cy="1107433"/>
          </a:xfrm>
          <a:prstGeom prst="rect">
            <a:avLst/>
          </a:prstGeom>
          <a:noFill/>
          <a:ln>
            <a:noFill/>
          </a:ln>
        </p:spPr>
      </p:pic>
      <p:sp>
        <p:nvSpPr>
          <p:cNvPr id="250" name="Google Shape;250;p21"/>
          <p:cNvSpPr txBox="1"/>
          <p:nvPr/>
        </p:nvSpPr>
        <p:spPr>
          <a:xfrm>
            <a:off x="2276685" y="4476075"/>
            <a:ext cx="920652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Profile edit page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 — Details</a:t>
            </a:r>
            <a:endParaRPr/>
          </a:p>
        </p:txBody>
      </p:sp>
      <p:sp>
        <p:nvSpPr>
          <p:cNvPr id="256" name="Google Shape;256;p22"/>
          <p:cNvSpPr txBox="1"/>
          <p:nvPr/>
        </p:nvSpPr>
        <p:spPr>
          <a:xfrm>
            <a:off x="4148973" y="2181665"/>
            <a:ext cx="7186629" cy="3416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Display:</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Name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Username (Tag)</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Followers, Following, and Total Reactions</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Description</a:t>
            </a:r>
            <a:endParaRPr/>
          </a:p>
        </p:txBody>
      </p:sp>
      <p:pic>
        <p:nvPicPr>
          <p:cNvPr id="257" name="Google Shape;257;p22"/>
          <p:cNvPicPr preferRelativeResize="0"/>
          <p:nvPr/>
        </p:nvPicPr>
        <p:blipFill rotWithShape="1">
          <a:blip r:embed="rId3">
            <a:alphaModFix/>
          </a:blip>
          <a:srcRect b="0" l="0" r="0" t="0"/>
          <a:stretch/>
        </p:blipFill>
        <p:spPr>
          <a:xfrm>
            <a:off x="528530" y="2896989"/>
            <a:ext cx="3918154" cy="19856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 — Looking at other users profile</a:t>
            </a:r>
            <a:endParaRPr/>
          </a:p>
        </p:txBody>
      </p:sp>
      <p:sp>
        <p:nvSpPr>
          <p:cNvPr id="263" name="Google Shape;263;p23"/>
          <p:cNvSpPr txBox="1"/>
          <p:nvPr/>
        </p:nvSpPr>
        <p:spPr>
          <a:xfrm>
            <a:off x="3654702" y="2852223"/>
            <a:ext cx="7186629"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Back button on the top left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Once the viewing user clicks “follow” the button changes to “following”</a:t>
            </a:r>
            <a:endParaRPr/>
          </a:p>
        </p:txBody>
      </p:sp>
      <p:pic>
        <p:nvPicPr>
          <p:cNvPr id="264" name="Google Shape;264;p23"/>
          <p:cNvPicPr preferRelativeResize="0"/>
          <p:nvPr/>
        </p:nvPicPr>
        <p:blipFill rotWithShape="1">
          <a:blip r:embed="rId3">
            <a:alphaModFix/>
          </a:blip>
          <a:srcRect b="0" l="0" r="0" t="0"/>
          <a:stretch/>
        </p:blipFill>
        <p:spPr>
          <a:xfrm>
            <a:off x="838200" y="1505636"/>
            <a:ext cx="2307865" cy="49872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 — Editing</a:t>
            </a:r>
            <a:endParaRPr/>
          </a:p>
        </p:txBody>
      </p:sp>
      <p:sp>
        <p:nvSpPr>
          <p:cNvPr id="270" name="Google Shape;270;p24"/>
          <p:cNvSpPr txBox="1"/>
          <p:nvPr/>
        </p:nvSpPr>
        <p:spPr>
          <a:xfrm>
            <a:off x="3654702" y="2852223"/>
            <a:ext cx="7699098"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in from right to left</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edit their profile picutre, background, name, username (tag), and description</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taps on the description, a keyboard comes up</a:t>
            </a:r>
            <a:endParaRPr/>
          </a:p>
        </p:txBody>
      </p:sp>
      <p:pic>
        <p:nvPicPr>
          <p:cNvPr id="271" name="Google Shape;271;p24"/>
          <p:cNvPicPr preferRelativeResize="0"/>
          <p:nvPr/>
        </p:nvPicPr>
        <p:blipFill rotWithShape="1">
          <a:blip r:embed="rId3">
            <a:alphaModFix/>
          </a:blip>
          <a:srcRect b="0" l="0" r="0" t="0"/>
          <a:stretch/>
        </p:blipFill>
        <p:spPr>
          <a:xfrm>
            <a:off x="625365" y="1450083"/>
            <a:ext cx="2327442" cy="50427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Profile Page — Editing (Buttons)</a:t>
            </a:r>
            <a:endParaRPr/>
          </a:p>
        </p:txBody>
      </p:sp>
      <p:sp>
        <p:nvSpPr>
          <p:cNvPr id="277" name="Google Shape;277;p25"/>
          <p:cNvSpPr txBox="1"/>
          <p:nvPr/>
        </p:nvSpPr>
        <p:spPr>
          <a:xfrm>
            <a:off x="4736299" y="1768508"/>
            <a:ext cx="49900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Save Button</a:t>
            </a:r>
            <a:endParaRPr/>
          </a:p>
        </p:txBody>
      </p:sp>
      <p:pic>
        <p:nvPicPr>
          <p:cNvPr id="278" name="Google Shape;278;p25"/>
          <p:cNvPicPr preferRelativeResize="0"/>
          <p:nvPr/>
        </p:nvPicPr>
        <p:blipFill rotWithShape="1">
          <a:blip r:embed="rId3">
            <a:alphaModFix/>
          </a:blip>
          <a:srcRect b="1757" l="9646" r="0" t="0"/>
          <a:stretch/>
        </p:blipFill>
        <p:spPr>
          <a:xfrm>
            <a:off x="954575" y="1618794"/>
            <a:ext cx="1147494" cy="761095"/>
          </a:xfrm>
          <a:prstGeom prst="rect">
            <a:avLst/>
          </a:prstGeom>
          <a:noFill/>
          <a:ln>
            <a:noFill/>
          </a:ln>
        </p:spPr>
      </p:pic>
      <p:pic>
        <p:nvPicPr>
          <p:cNvPr id="279" name="Google Shape;279;p25"/>
          <p:cNvPicPr preferRelativeResize="0"/>
          <p:nvPr/>
        </p:nvPicPr>
        <p:blipFill rotWithShape="1">
          <a:blip r:embed="rId4">
            <a:alphaModFix/>
          </a:blip>
          <a:srcRect b="7229" l="0" r="12512" t="0"/>
          <a:stretch/>
        </p:blipFill>
        <p:spPr>
          <a:xfrm>
            <a:off x="1072778" y="2577867"/>
            <a:ext cx="911087" cy="1013239"/>
          </a:xfrm>
          <a:prstGeom prst="rect">
            <a:avLst/>
          </a:prstGeom>
          <a:noFill/>
          <a:ln>
            <a:noFill/>
          </a:ln>
        </p:spPr>
      </p:pic>
      <p:sp>
        <p:nvSpPr>
          <p:cNvPr id="280" name="Google Shape;280;p25"/>
          <p:cNvSpPr txBox="1"/>
          <p:nvPr/>
        </p:nvSpPr>
        <p:spPr>
          <a:xfrm>
            <a:off x="4736299" y="2676434"/>
            <a:ext cx="49900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Back Button (Goes to the profile page)</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Edit page slides to the right</a:t>
            </a:r>
            <a:endParaRPr/>
          </a:p>
        </p:txBody>
      </p:sp>
      <p:pic>
        <p:nvPicPr>
          <p:cNvPr id="281" name="Google Shape;281;p25"/>
          <p:cNvPicPr preferRelativeResize="0"/>
          <p:nvPr/>
        </p:nvPicPr>
        <p:blipFill rotWithShape="1">
          <a:blip r:embed="rId5">
            <a:alphaModFix/>
          </a:blip>
          <a:srcRect b="0" l="0" r="0" t="7229"/>
          <a:stretch/>
        </p:blipFill>
        <p:spPr>
          <a:xfrm>
            <a:off x="1033021" y="4682786"/>
            <a:ext cx="990600" cy="1013239"/>
          </a:xfrm>
          <a:prstGeom prst="rect">
            <a:avLst/>
          </a:prstGeom>
          <a:noFill/>
          <a:ln>
            <a:noFill/>
          </a:ln>
        </p:spPr>
      </p:pic>
      <p:sp>
        <p:nvSpPr>
          <p:cNvPr id="282" name="Google Shape;282;p25"/>
          <p:cNvSpPr txBox="1"/>
          <p:nvPr/>
        </p:nvSpPr>
        <p:spPr>
          <a:xfrm>
            <a:off x="4736299" y="4773906"/>
            <a:ext cx="49900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Button to edit the profile picture</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The devices photo gallary opens</a:t>
            </a:r>
            <a:endParaRPr/>
          </a:p>
        </p:txBody>
      </p:sp>
      <p:pic>
        <p:nvPicPr>
          <p:cNvPr id="283" name="Google Shape;283;p25"/>
          <p:cNvPicPr preferRelativeResize="0"/>
          <p:nvPr/>
        </p:nvPicPr>
        <p:blipFill rotWithShape="1">
          <a:blip r:embed="rId6">
            <a:alphaModFix/>
          </a:blip>
          <a:srcRect b="0" l="0" r="0" t="0"/>
          <a:stretch/>
        </p:blipFill>
        <p:spPr>
          <a:xfrm>
            <a:off x="210186" y="3703361"/>
            <a:ext cx="2832100" cy="812800"/>
          </a:xfrm>
          <a:prstGeom prst="rect">
            <a:avLst/>
          </a:prstGeom>
          <a:noFill/>
          <a:ln>
            <a:noFill/>
          </a:ln>
        </p:spPr>
      </p:pic>
      <p:sp>
        <p:nvSpPr>
          <p:cNvPr id="284" name="Google Shape;284;p25"/>
          <p:cNvSpPr txBox="1"/>
          <p:nvPr/>
        </p:nvSpPr>
        <p:spPr>
          <a:xfrm>
            <a:off x="3107543" y="3703361"/>
            <a:ext cx="824499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Button to edit the name and username (Tag)</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presses either one, the keyboard comes up</a:t>
            </a:r>
            <a:endParaRPr/>
          </a:p>
        </p:txBody>
      </p:sp>
      <p:pic>
        <p:nvPicPr>
          <p:cNvPr id="285" name="Google Shape;285;p25"/>
          <p:cNvPicPr preferRelativeResize="0"/>
          <p:nvPr/>
        </p:nvPicPr>
        <p:blipFill rotWithShape="1">
          <a:blip r:embed="rId7">
            <a:alphaModFix/>
          </a:blip>
          <a:srcRect b="0" l="0" r="0" t="0"/>
          <a:stretch/>
        </p:blipFill>
        <p:spPr>
          <a:xfrm>
            <a:off x="211445" y="5975221"/>
            <a:ext cx="2832100" cy="678855"/>
          </a:xfrm>
          <a:prstGeom prst="rect">
            <a:avLst/>
          </a:prstGeom>
          <a:noFill/>
          <a:ln>
            <a:noFill/>
          </a:ln>
        </p:spPr>
      </p:pic>
      <p:sp>
        <p:nvSpPr>
          <p:cNvPr id="286" name="Google Shape;286;p25"/>
          <p:cNvSpPr txBox="1"/>
          <p:nvPr/>
        </p:nvSpPr>
        <p:spPr>
          <a:xfrm>
            <a:off x="2984831" y="5899149"/>
            <a:ext cx="920716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clicks their description section, a keyboard comes up. When they tap somewhere other than the keyboard, it automatically saves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Content Page</a:t>
            </a:r>
            <a:endParaRPr/>
          </a:p>
        </p:txBody>
      </p:sp>
      <p:sp>
        <p:nvSpPr>
          <p:cNvPr id="292" name="Google Shape;292;p26"/>
          <p:cNvSpPr txBox="1"/>
          <p:nvPr/>
        </p:nvSpPr>
        <p:spPr>
          <a:xfrm>
            <a:off x="2932255" y="2459504"/>
            <a:ext cx="9047652"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One tap to play live photo</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Scroll up and down to go to the next content or the previous content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Slide to the left to view table of products used in the content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in from the right to the left</a:t>
            </a:r>
            <a:endParaRPr/>
          </a:p>
        </p:txBody>
      </p:sp>
      <p:pic>
        <p:nvPicPr>
          <p:cNvPr id="293" name="Google Shape;293;p26"/>
          <p:cNvPicPr preferRelativeResize="0"/>
          <p:nvPr/>
        </p:nvPicPr>
        <p:blipFill rotWithShape="1">
          <a:blip r:embed="rId3">
            <a:alphaModFix/>
          </a:blip>
          <a:srcRect b="0" l="0" r="0" t="0"/>
          <a:stretch/>
        </p:blipFill>
        <p:spPr>
          <a:xfrm>
            <a:off x="346710" y="1338580"/>
            <a:ext cx="2476500" cy="535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Content Page — Buttons</a:t>
            </a:r>
            <a:endParaRPr/>
          </a:p>
        </p:txBody>
      </p:sp>
      <p:sp>
        <p:nvSpPr>
          <p:cNvPr id="299" name="Google Shape;299;p27"/>
          <p:cNvSpPr txBox="1"/>
          <p:nvPr/>
        </p:nvSpPr>
        <p:spPr>
          <a:xfrm>
            <a:off x="2306148" y="1697708"/>
            <a:ext cx="90476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Back Button</a:t>
            </a:r>
            <a:endParaRPr/>
          </a:p>
        </p:txBody>
      </p:sp>
      <p:pic>
        <p:nvPicPr>
          <p:cNvPr id="300" name="Google Shape;300;p27"/>
          <p:cNvPicPr preferRelativeResize="0"/>
          <p:nvPr/>
        </p:nvPicPr>
        <p:blipFill rotWithShape="1">
          <a:blip r:embed="rId3">
            <a:alphaModFix/>
          </a:blip>
          <a:srcRect b="0" l="0" r="0" t="0"/>
          <a:stretch/>
        </p:blipFill>
        <p:spPr>
          <a:xfrm>
            <a:off x="749039" y="1547980"/>
            <a:ext cx="839867" cy="859864"/>
          </a:xfrm>
          <a:prstGeom prst="rect">
            <a:avLst/>
          </a:prstGeom>
          <a:noFill/>
          <a:ln>
            <a:noFill/>
          </a:ln>
        </p:spPr>
      </p:pic>
      <p:pic>
        <p:nvPicPr>
          <p:cNvPr id="301" name="Google Shape;301;p27"/>
          <p:cNvPicPr preferRelativeResize="0"/>
          <p:nvPr/>
        </p:nvPicPr>
        <p:blipFill rotWithShape="1">
          <a:blip r:embed="rId4">
            <a:alphaModFix/>
          </a:blip>
          <a:srcRect b="0" l="0" r="0" t="0"/>
          <a:stretch/>
        </p:blipFill>
        <p:spPr>
          <a:xfrm>
            <a:off x="722290" y="5633011"/>
            <a:ext cx="895692" cy="859864"/>
          </a:xfrm>
          <a:prstGeom prst="rect">
            <a:avLst/>
          </a:prstGeom>
          <a:noFill/>
          <a:ln>
            <a:noFill/>
          </a:ln>
        </p:spPr>
      </p:pic>
      <p:pic>
        <p:nvPicPr>
          <p:cNvPr id="302" name="Google Shape;302;p27"/>
          <p:cNvPicPr preferRelativeResize="0"/>
          <p:nvPr/>
        </p:nvPicPr>
        <p:blipFill rotWithShape="1">
          <a:blip r:embed="rId5">
            <a:alphaModFix/>
          </a:blip>
          <a:srcRect b="0" l="0" r="0" t="0"/>
          <a:stretch/>
        </p:blipFill>
        <p:spPr>
          <a:xfrm>
            <a:off x="720528" y="4135662"/>
            <a:ext cx="897454" cy="859864"/>
          </a:xfrm>
          <a:prstGeom prst="rect">
            <a:avLst/>
          </a:prstGeom>
          <a:noFill/>
          <a:ln>
            <a:noFill/>
          </a:ln>
        </p:spPr>
      </p:pic>
      <p:pic>
        <p:nvPicPr>
          <p:cNvPr id="303" name="Google Shape;303;p27"/>
          <p:cNvPicPr preferRelativeResize="0"/>
          <p:nvPr/>
        </p:nvPicPr>
        <p:blipFill rotWithShape="1">
          <a:blip r:embed="rId6">
            <a:alphaModFix/>
          </a:blip>
          <a:srcRect b="0" l="0" r="0" t="0"/>
          <a:stretch/>
        </p:blipFill>
        <p:spPr>
          <a:xfrm>
            <a:off x="749604" y="3045329"/>
            <a:ext cx="839302" cy="453677"/>
          </a:xfrm>
          <a:prstGeom prst="rect">
            <a:avLst/>
          </a:prstGeom>
          <a:noFill/>
          <a:ln>
            <a:noFill/>
          </a:ln>
        </p:spPr>
      </p:pic>
      <p:sp>
        <p:nvSpPr>
          <p:cNvPr id="304" name="Google Shape;304;p27"/>
          <p:cNvSpPr txBox="1"/>
          <p:nvPr/>
        </p:nvSpPr>
        <p:spPr>
          <a:xfrm>
            <a:off x="2306148" y="2886152"/>
            <a:ext cx="904765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Others Button</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Opens Share, description, favourites, and satisfaction score,</a:t>
            </a:r>
            <a:endParaRPr/>
          </a:p>
        </p:txBody>
      </p:sp>
      <p:sp>
        <p:nvSpPr>
          <p:cNvPr id="305" name="Google Shape;305;p27"/>
          <p:cNvSpPr txBox="1"/>
          <p:nvPr/>
        </p:nvSpPr>
        <p:spPr>
          <a:xfrm>
            <a:off x="2306148" y="4151960"/>
            <a:ext cx="904765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Comment Button</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Opens the comment section</a:t>
            </a:r>
            <a:endParaRPr/>
          </a:p>
        </p:txBody>
      </p:sp>
      <p:sp>
        <p:nvSpPr>
          <p:cNvPr id="306" name="Google Shape;306;p27"/>
          <p:cNvSpPr txBox="1"/>
          <p:nvPr/>
        </p:nvSpPr>
        <p:spPr>
          <a:xfrm>
            <a:off x="1905213" y="5462778"/>
            <a:ext cx="984952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Follow &amp; Profile Button</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follow using this button and go to the content creator’s profile page</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The profile page slides in from the right to the left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Selfie Reply (When users follow each other)</a:t>
            </a:r>
            <a:endParaRPr/>
          </a:p>
        </p:txBody>
      </p:sp>
      <p:sp>
        <p:nvSpPr>
          <p:cNvPr id="312" name="Google Shape;312;p28"/>
          <p:cNvSpPr txBox="1"/>
          <p:nvPr/>
        </p:nvSpPr>
        <p:spPr>
          <a:xfrm>
            <a:off x="6553594" y="1435274"/>
            <a:ext cx="408673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press the camera button to reply with a selfie</a:t>
            </a:r>
            <a:endParaRPr b="0" i="0" sz="2400" u="none" cap="none" strike="noStrike">
              <a:solidFill>
                <a:srgbClr val="FF0000"/>
              </a:solidFill>
              <a:latin typeface="Calibri"/>
              <a:ea typeface="Calibri"/>
              <a:cs typeface="Calibri"/>
              <a:sym typeface="Calibri"/>
            </a:endParaRPr>
          </a:p>
        </p:txBody>
      </p:sp>
      <p:sp>
        <p:nvSpPr>
          <p:cNvPr id="313" name="Google Shape;313;p28"/>
          <p:cNvSpPr txBox="1"/>
          <p:nvPr/>
        </p:nvSpPr>
        <p:spPr>
          <a:xfrm>
            <a:off x="3422171" y="2514238"/>
            <a:ext cx="7331688"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Slides up from the bottom</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“X” to close the selfie screen (</a:t>
            </a:r>
            <a:r>
              <a:rPr b="0" i="0" lang="en-JP" sz="2400" u="none" cap="none" strike="noStrike">
                <a:solidFill>
                  <a:srgbClr val="FF0000"/>
                </a:solidFill>
                <a:latin typeface="Calibri"/>
                <a:ea typeface="Calibri"/>
                <a:cs typeface="Calibri"/>
                <a:sym typeface="Calibri"/>
              </a:rPr>
              <a:t>Slides down</a:t>
            </a:r>
            <a:r>
              <a:rPr b="0" i="0" lang="en-JP" sz="2400" u="none" cap="none" strike="noStrike">
                <a:solidFill>
                  <a:schemeClr val="dk1"/>
                </a:solidFill>
                <a:latin typeface="Calibri"/>
                <a:ea typeface="Calibri"/>
                <a:cs typeface="Calibri"/>
                <a:sym typeface="Calibri"/>
              </a:rPr>
              <a:t>)</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Press circle to take a selfie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Front camera live footage inside the big white circle</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a user takes a photo, the selfie screen goes down and the comment section comes up.</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need to comment as well to post the selfie reply</a:t>
            </a:r>
            <a:endParaRPr/>
          </a:p>
        </p:txBody>
      </p:sp>
      <p:pic>
        <p:nvPicPr>
          <p:cNvPr id="314" name="Google Shape;314;p28"/>
          <p:cNvPicPr preferRelativeResize="0"/>
          <p:nvPr/>
        </p:nvPicPr>
        <p:blipFill rotWithShape="1">
          <a:blip r:embed="rId3">
            <a:alphaModFix/>
          </a:blip>
          <a:srcRect b="0" l="0" r="0" t="0"/>
          <a:stretch/>
        </p:blipFill>
        <p:spPr>
          <a:xfrm>
            <a:off x="3502660" y="1526922"/>
            <a:ext cx="2639634" cy="830996"/>
          </a:xfrm>
          <a:prstGeom prst="rect">
            <a:avLst/>
          </a:prstGeom>
          <a:noFill/>
          <a:ln>
            <a:noFill/>
          </a:ln>
        </p:spPr>
      </p:pic>
      <p:pic>
        <p:nvPicPr>
          <p:cNvPr id="315" name="Google Shape;315;p28"/>
          <p:cNvPicPr preferRelativeResize="0"/>
          <p:nvPr/>
        </p:nvPicPr>
        <p:blipFill rotWithShape="1">
          <a:blip r:embed="rId4">
            <a:alphaModFix/>
          </a:blip>
          <a:srcRect b="0" l="0" r="0" t="0"/>
          <a:stretch/>
        </p:blipFill>
        <p:spPr>
          <a:xfrm>
            <a:off x="614860" y="1498600"/>
            <a:ext cx="2389268" cy="51706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Comment Section</a:t>
            </a:r>
            <a:endParaRPr/>
          </a:p>
        </p:txBody>
      </p:sp>
      <p:sp>
        <p:nvSpPr>
          <p:cNvPr id="321" name="Google Shape;321;p29"/>
          <p:cNvSpPr txBox="1"/>
          <p:nvPr/>
        </p:nvSpPr>
        <p:spPr>
          <a:xfrm>
            <a:off x="2932255" y="2202571"/>
            <a:ext cx="9047652"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Slides up from the bottom</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“X” Closes and comment section slides down</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For thos replying with a selfie, the selfie replaces their profile picutre</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Display how many minutes its been made</a:t>
            </a:r>
            <a:endParaRPr/>
          </a:p>
        </p:txBody>
      </p:sp>
      <p:pic>
        <p:nvPicPr>
          <p:cNvPr id="322" name="Google Shape;322;p29"/>
          <p:cNvPicPr preferRelativeResize="0"/>
          <p:nvPr/>
        </p:nvPicPr>
        <p:blipFill rotWithShape="1">
          <a:blip r:embed="rId3">
            <a:alphaModFix/>
          </a:blip>
          <a:srcRect b="0" l="0" r="0" t="0"/>
          <a:stretch/>
        </p:blipFill>
        <p:spPr>
          <a:xfrm>
            <a:off x="455755" y="1454775"/>
            <a:ext cx="2436165" cy="5272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Color Coding</a:t>
            </a:r>
            <a:endParaRPr/>
          </a:p>
        </p:txBody>
      </p:sp>
      <p:sp>
        <p:nvSpPr>
          <p:cNvPr id="100" name="Google Shape;10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lang="en-JP">
                <a:solidFill>
                  <a:srgbClr val="FF0000"/>
                </a:solidFill>
              </a:rPr>
              <a:t>Animation</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JP"/>
              <a:t>General Explanation</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JP"/>
              <a:t>Back button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Product Space</a:t>
            </a:r>
            <a:endParaRPr/>
          </a:p>
        </p:txBody>
      </p:sp>
      <p:sp>
        <p:nvSpPr>
          <p:cNvPr id="328" name="Google Shape;328;p30"/>
          <p:cNvSpPr txBox="1"/>
          <p:nvPr/>
        </p:nvSpPr>
        <p:spPr>
          <a:xfrm>
            <a:off x="2920680" y="1961793"/>
            <a:ext cx="9047652"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slide left to view</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in fromt right to left</a:t>
            </a:r>
            <a:endParaRPr/>
          </a:p>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Slide to the right when going back</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Back button on top left</a:t>
            </a:r>
            <a:endParaRPr/>
          </a:p>
          <a:p>
            <a:pPr indent="0" lvl="0" marL="0" marR="0" rtl="0" algn="ctr">
              <a:spcBef>
                <a:spcPts val="0"/>
              </a:spcBef>
              <a:spcAft>
                <a:spcPts val="0"/>
              </a:spcAft>
              <a:buNone/>
            </a:pPr>
            <a:r>
              <a:t/>
            </a:r>
            <a:endParaRPr b="0" i="0" sz="2400" u="none" cap="none" strike="noStrike">
              <a:solidFill>
                <a:srgbClr val="FF0000"/>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can click on each circle to view product review</a:t>
            </a:r>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When they select a product to view its review, the outer ring</a:t>
            </a:r>
            <a:endParaRPr/>
          </a:p>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turns into a cyan (#0BFFDA)</a:t>
            </a:r>
            <a:endParaRPr b="0" i="0" sz="2400" u="none" cap="none" strike="noStrike">
              <a:solidFill>
                <a:schemeClr val="dk1"/>
              </a:solidFill>
              <a:latin typeface="Calibri"/>
              <a:ea typeface="Calibri"/>
              <a:cs typeface="Calibri"/>
              <a:sym typeface="Calibri"/>
            </a:endParaRPr>
          </a:p>
        </p:txBody>
      </p:sp>
      <p:pic>
        <p:nvPicPr>
          <p:cNvPr id="329" name="Google Shape;329;p30"/>
          <p:cNvPicPr preferRelativeResize="0"/>
          <p:nvPr/>
        </p:nvPicPr>
        <p:blipFill rotWithShape="1">
          <a:blip r:embed="rId3">
            <a:alphaModFix/>
          </a:blip>
          <a:srcRect b="0" l="0" r="0" t="0"/>
          <a:stretch/>
        </p:blipFill>
        <p:spPr>
          <a:xfrm>
            <a:off x="790575" y="1498600"/>
            <a:ext cx="2307781" cy="4994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1"/>
          <p:cNvPicPr preferRelativeResize="0"/>
          <p:nvPr/>
        </p:nvPicPr>
        <p:blipFill rotWithShape="1">
          <a:blip r:embed="rId3">
            <a:alphaModFix/>
          </a:blip>
          <a:srcRect b="0" l="0" r="0" t="0"/>
          <a:stretch/>
        </p:blipFill>
        <p:spPr>
          <a:xfrm>
            <a:off x="390059" y="1210965"/>
            <a:ext cx="2476500" cy="5359400"/>
          </a:xfrm>
          <a:prstGeom prst="rect">
            <a:avLst/>
          </a:prstGeom>
          <a:noFill/>
          <a:ln>
            <a:noFill/>
          </a:ln>
        </p:spPr>
      </p:pic>
      <p:sp>
        <p:nvSpPr>
          <p:cNvPr id="335" name="Google Shape;33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Product Space — Review</a:t>
            </a:r>
            <a:endParaRPr/>
          </a:p>
        </p:txBody>
      </p:sp>
      <p:sp>
        <p:nvSpPr>
          <p:cNvPr id="336" name="Google Shape;336;p31"/>
          <p:cNvSpPr txBox="1"/>
          <p:nvPr/>
        </p:nvSpPr>
        <p:spPr>
          <a:xfrm>
            <a:off x="2932255" y="2459504"/>
            <a:ext cx="9047652"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1800" u="none" cap="none" strike="noStrike">
                <a:solidFill>
                  <a:srgbClr val="FF0000"/>
                </a:solidFill>
                <a:latin typeface="Calibri"/>
                <a:ea typeface="Calibri"/>
                <a:cs typeface="Calibri"/>
                <a:sym typeface="Calibri"/>
              </a:rPr>
              <a:t>Slide Up</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1800" u="none" cap="none" strike="noStrike">
                <a:solidFill>
                  <a:schemeClr val="dk1"/>
                </a:solidFill>
                <a:latin typeface="Calibri"/>
                <a:ea typeface="Calibri"/>
                <a:cs typeface="Calibri"/>
                <a:sym typeface="Calibri"/>
              </a:rPr>
              <a:t>Users tap a circle to view the products details</a:t>
            </a:r>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1800" u="none" cap="none" strike="noStrike">
                <a:solidFill>
                  <a:schemeClr val="dk1"/>
                </a:solidFill>
                <a:latin typeface="Calibri"/>
                <a:ea typeface="Calibri"/>
                <a:cs typeface="Calibri"/>
                <a:sym typeface="Calibri"/>
              </a:rPr>
              <a:t>Product photo, Product Name, Company Name, and dangerous substances are listed</a:t>
            </a:r>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1800" u="none" cap="none" strike="noStrike">
                <a:solidFill>
                  <a:schemeClr val="dk1"/>
                </a:solidFill>
                <a:latin typeface="Calibri"/>
                <a:ea typeface="Calibri"/>
                <a:cs typeface="Calibri"/>
                <a:sym typeface="Calibri"/>
              </a:rPr>
              <a:t>The colored bar represent the danger level from green to red. Green being safe and red being dangerous. The number of dangerous substace determines how dangerous it is.</a:t>
            </a:r>
            <a:endParaRPr/>
          </a:p>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JP" sz="1800" u="none" cap="none" strike="noStrike">
                <a:solidFill>
                  <a:schemeClr val="dk1"/>
                </a:solidFill>
                <a:latin typeface="Calibri"/>
                <a:ea typeface="Calibri"/>
                <a:cs typeface="Calibri"/>
                <a:sym typeface="Calibri"/>
              </a:rPr>
              <a:t>Users can press “保存” or “Save” to save the product in their favourites</a:t>
            </a:r>
            <a:endParaRPr/>
          </a:p>
          <a:p>
            <a:pPr indent="0" lvl="0" marL="0" marR="0" rtl="0" algn="ctr">
              <a:spcBef>
                <a:spcPts val="0"/>
              </a:spcBef>
              <a:spcAft>
                <a:spcPts val="0"/>
              </a:spcAft>
              <a:buNone/>
            </a:pPr>
            <a:r>
              <a:rPr b="0" i="0" lang="en-JP" sz="1800" u="none" cap="none" strike="noStrike">
                <a:solidFill>
                  <a:schemeClr val="dk1"/>
                </a:solidFill>
                <a:latin typeface="Calibri"/>
                <a:ea typeface="Calibri"/>
                <a:cs typeface="Calibri"/>
                <a:sym typeface="Calibri"/>
              </a:rPr>
              <a:t>When they press it, the text turns from white to gray and back when they release</a:t>
            </a:r>
            <a:endParaRPr/>
          </a:p>
        </p:txBody>
      </p:sp>
      <p:cxnSp>
        <p:nvCxnSpPr>
          <p:cNvPr id="337" name="Google Shape;337;p31"/>
          <p:cNvCxnSpPr/>
          <p:nvPr/>
        </p:nvCxnSpPr>
        <p:spPr>
          <a:xfrm flipH="1">
            <a:off x="2002971" y="2024743"/>
            <a:ext cx="1836058" cy="1582057"/>
          </a:xfrm>
          <a:prstGeom prst="straightConnector1">
            <a:avLst/>
          </a:prstGeom>
          <a:noFill/>
          <a:ln cap="flat" cmpd="sng" w="12700">
            <a:solidFill>
              <a:srgbClr val="FF0000"/>
            </a:solidFill>
            <a:prstDash val="solid"/>
            <a:miter lim="800000"/>
            <a:headEnd len="sm" w="sm" type="none"/>
            <a:tailEnd len="med" w="med" type="triangle"/>
          </a:ln>
        </p:spPr>
      </p:cxnSp>
      <p:cxnSp>
        <p:nvCxnSpPr>
          <p:cNvPr id="338" name="Google Shape;338;p31"/>
          <p:cNvCxnSpPr/>
          <p:nvPr/>
        </p:nvCxnSpPr>
        <p:spPr>
          <a:xfrm flipH="1">
            <a:off x="2002971" y="2320926"/>
            <a:ext cx="1836058" cy="1582057"/>
          </a:xfrm>
          <a:prstGeom prst="straightConnector1">
            <a:avLst/>
          </a:prstGeom>
          <a:noFill/>
          <a:ln cap="flat" cmpd="sng" w="12700">
            <a:solidFill>
              <a:srgbClr val="FF0000"/>
            </a:solidFill>
            <a:prstDash val="solid"/>
            <a:miter lim="800000"/>
            <a:headEnd len="sm" w="sm" type="none"/>
            <a:tailEnd len="med" w="med" type="triangle"/>
          </a:ln>
        </p:spPr>
      </p:cxnSp>
      <p:sp>
        <p:nvSpPr>
          <p:cNvPr id="339" name="Google Shape;339;p31"/>
          <p:cNvSpPr txBox="1"/>
          <p:nvPr/>
        </p:nvSpPr>
        <p:spPr>
          <a:xfrm>
            <a:off x="3970421" y="1836821"/>
            <a:ext cx="17405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JP" sz="1800" u="none" cap="none" strike="noStrike">
                <a:solidFill>
                  <a:schemeClr val="dk1"/>
                </a:solidFill>
                <a:latin typeface="Calibri"/>
                <a:ea typeface="Calibri"/>
                <a:cs typeface="Calibri"/>
                <a:sym typeface="Calibri"/>
              </a:rPr>
              <a:t>Company Name</a:t>
            </a:r>
            <a:endParaRPr/>
          </a:p>
        </p:txBody>
      </p:sp>
      <p:sp>
        <p:nvSpPr>
          <p:cNvPr id="340" name="Google Shape;340;p31"/>
          <p:cNvSpPr txBox="1"/>
          <p:nvPr/>
        </p:nvSpPr>
        <p:spPr>
          <a:xfrm>
            <a:off x="3970421" y="2136260"/>
            <a:ext cx="17405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JP" sz="1800">
                <a:solidFill>
                  <a:schemeClr val="dk1"/>
                </a:solidFill>
                <a:latin typeface="Calibri"/>
                <a:ea typeface="Calibri"/>
                <a:cs typeface="Calibri"/>
                <a:sym typeface="Calibri"/>
              </a:rPr>
              <a:t>Product Name</a:t>
            </a:r>
            <a:endParaRPr/>
          </a:p>
        </p:txBody>
      </p:sp>
      <p:pic>
        <p:nvPicPr>
          <p:cNvPr id="341" name="Google Shape;341;p31"/>
          <p:cNvPicPr preferRelativeResize="0"/>
          <p:nvPr/>
        </p:nvPicPr>
        <p:blipFill rotWithShape="1">
          <a:blip r:embed="rId4">
            <a:alphaModFix/>
          </a:blip>
          <a:srcRect b="0" l="0" r="0" t="0"/>
          <a:stretch/>
        </p:blipFill>
        <p:spPr>
          <a:xfrm>
            <a:off x="3277054" y="5929585"/>
            <a:ext cx="1123950" cy="762000"/>
          </a:xfrm>
          <a:prstGeom prst="rect">
            <a:avLst/>
          </a:prstGeom>
          <a:noFill/>
          <a:ln>
            <a:noFill/>
          </a:ln>
        </p:spPr>
      </p:pic>
      <p:sp>
        <p:nvSpPr>
          <p:cNvPr id="342" name="Google Shape;342;p31"/>
          <p:cNvSpPr txBox="1"/>
          <p:nvPr/>
        </p:nvSpPr>
        <p:spPr>
          <a:xfrm>
            <a:off x="4430114" y="5982474"/>
            <a:ext cx="23077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JP" sz="1800">
                <a:solidFill>
                  <a:schemeClr val="dk1"/>
                </a:solidFill>
                <a:latin typeface="Calibri"/>
                <a:ea typeface="Calibri"/>
                <a:cs typeface="Calibri"/>
                <a:sym typeface="Calibri"/>
              </a:rPr>
              <a:t>Brings review down</a:t>
            </a:r>
            <a:endParaRPr/>
          </a:p>
          <a:p>
            <a:pPr indent="0" lvl="0" marL="0" marR="0" rtl="0" algn="l">
              <a:spcBef>
                <a:spcPts val="0"/>
              </a:spcBef>
              <a:spcAft>
                <a:spcPts val="0"/>
              </a:spcAft>
              <a:buNone/>
            </a:pPr>
            <a:r>
              <a:rPr lang="en-JP" sz="1800">
                <a:solidFill>
                  <a:srgbClr val="FF0000"/>
                </a:solidFill>
                <a:latin typeface="Calibri"/>
                <a:ea typeface="Calibri"/>
                <a:cs typeface="Calibri"/>
                <a:sym typeface="Calibri"/>
              </a:rPr>
              <a:t>Slide down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Others Button </a:t>
            </a:r>
            <a:endParaRPr/>
          </a:p>
        </p:txBody>
      </p:sp>
      <p:sp>
        <p:nvSpPr>
          <p:cNvPr id="348" name="Google Shape;348;p32"/>
          <p:cNvSpPr txBox="1"/>
          <p:nvPr/>
        </p:nvSpPr>
        <p:spPr>
          <a:xfrm>
            <a:off x="2881455" y="2525302"/>
            <a:ext cx="9047652"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400">
                <a:solidFill>
                  <a:srgbClr val="FF0000"/>
                </a:solidFill>
                <a:latin typeface="Calibri"/>
                <a:ea typeface="Calibri"/>
                <a:cs typeface="Calibri"/>
                <a:sym typeface="Calibri"/>
              </a:rPr>
              <a:t>Slide Up</a:t>
            </a:r>
            <a:endParaRPr/>
          </a:p>
          <a:p>
            <a:pPr indent="0" lvl="0" marL="0" marR="0" rtl="0" algn="ctr">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400">
                <a:solidFill>
                  <a:srgbClr val="FF0000"/>
                </a:solidFill>
                <a:latin typeface="Calibri"/>
                <a:ea typeface="Calibri"/>
                <a:cs typeface="Calibri"/>
                <a:sym typeface="Calibri"/>
              </a:rPr>
              <a:t>When ”X” is pressed slide down</a:t>
            </a:r>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JP" sz="2400">
                <a:solidFill>
                  <a:schemeClr val="dk1"/>
                </a:solidFill>
                <a:latin typeface="Calibri"/>
                <a:ea typeface="Calibri"/>
                <a:cs typeface="Calibri"/>
                <a:sym typeface="Calibri"/>
              </a:rPr>
              <a:t>Share on the right hand side, when pressed share options come up</a:t>
            </a:r>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lang="en-JP" sz="2400">
                <a:solidFill>
                  <a:schemeClr val="dk1"/>
                </a:solidFill>
                <a:latin typeface="Calibri"/>
                <a:ea typeface="Calibri"/>
                <a:cs typeface="Calibri"/>
                <a:sym typeface="Calibri"/>
              </a:rPr>
              <a:t>Description at the top</a:t>
            </a:r>
            <a:endParaRPr/>
          </a:p>
        </p:txBody>
      </p:sp>
      <p:pic>
        <p:nvPicPr>
          <p:cNvPr id="349" name="Google Shape;349;p32"/>
          <p:cNvPicPr preferRelativeResize="0"/>
          <p:nvPr/>
        </p:nvPicPr>
        <p:blipFill rotWithShape="1">
          <a:blip r:embed="rId3">
            <a:alphaModFix/>
          </a:blip>
          <a:srcRect b="0" l="0" r="0" t="0"/>
          <a:stretch/>
        </p:blipFill>
        <p:spPr>
          <a:xfrm>
            <a:off x="3201284" y="5701775"/>
            <a:ext cx="1370716" cy="1020384"/>
          </a:xfrm>
          <a:prstGeom prst="rect">
            <a:avLst/>
          </a:prstGeom>
          <a:noFill/>
          <a:ln>
            <a:noFill/>
          </a:ln>
        </p:spPr>
      </p:pic>
      <p:sp>
        <p:nvSpPr>
          <p:cNvPr id="350" name="Google Shape;350;p32"/>
          <p:cNvSpPr txBox="1"/>
          <p:nvPr/>
        </p:nvSpPr>
        <p:spPr>
          <a:xfrm>
            <a:off x="5197033" y="6041985"/>
            <a:ext cx="65392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JP" sz="1800">
                <a:solidFill>
                  <a:schemeClr val="dk1"/>
                </a:solidFill>
                <a:latin typeface="Calibri"/>
                <a:ea typeface="Calibri"/>
                <a:cs typeface="Calibri"/>
                <a:sym typeface="Calibri"/>
              </a:rPr>
              <a:t>When a user presses the share or favourites button, the box turns gray for the duration in which they are pressing the button</a:t>
            </a:r>
            <a:endParaRPr/>
          </a:p>
        </p:txBody>
      </p:sp>
      <p:pic>
        <p:nvPicPr>
          <p:cNvPr id="351" name="Google Shape;351;p32"/>
          <p:cNvPicPr preferRelativeResize="0"/>
          <p:nvPr/>
        </p:nvPicPr>
        <p:blipFill rotWithShape="1">
          <a:blip r:embed="rId4">
            <a:alphaModFix/>
          </a:blip>
          <a:srcRect b="0" l="0" r="0" t="0"/>
          <a:stretch/>
        </p:blipFill>
        <p:spPr>
          <a:xfrm>
            <a:off x="404955" y="1362759"/>
            <a:ext cx="2476500" cy="5359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a:t>
            </a:r>
            <a:endParaRPr/>
          </a:p>
        </p:txBody>
      </p:sp>
      <p:sp>
        <p:nvSpPr>
          <p:cNvPr id="357" name="Google Shape;357;p33"/>
          <p:cNvSpPr txBox="1"/>
          <p:nvPr/>
        </p:nvSpPr>
        <p:spPr>
          <a:xfrm>
            <a:off x="3074766" y="1304885"/>
            <a:ext cx="8893565"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To access, users press the “+” on the home screen</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Up when accessed, slide down when “X” is pressed</a:t>
            </a:r>
            <a:endParaRPr/>
          </a:p>
          <a:p>
            <a:pPr indent="0" lvl="0" marL="0" marR="0" rtl="0" algn="ctr">
              <a:spcBef>
                <a:spcPts val="0"/>
              </a:spcBef>
              <a:spcAft>
                <a:spcPts val="0"/>
              </a:spcAft>
              <a:buNone/>
            </a:pPr>
            <a:r>
              <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”X” to close tab, light bulb to turn on light </a:t>
            </a:r>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(For selfie mode light, see next page)</a:t>
            </a:r>
            <a:endParaRPr/>
          </a:p>
        </p:txBody>
      </p:sp>
      <p:pic>
        <p:nvPicPr>
          <p:cNvPr id="358" name="Google Shape;358;p33"/>
          <p:cNvPicPr preferRelativeResize="0"/>
          <p:nvPr/>
        </p:nvPicPr>
        <p:blipFill rotWithShape="1">
          <a:blip r:embed="rId3">
            <a:alphaModFix/>
          </a:blip>
          <a:srcRect b="0" l="0" r="0" t="0"/>
          <a:stretch/>
        </p:blipFill>
        <p:spPr>
          <a:xfrm>
            <a:off x="598267" y="1304885"/>
            <a:ext cx="2476500" cy="5359400"/>
          </a:xfrm>
          <a:prstGeom prst="rect">
            <a:avLst/>
          </a:prstGeom>
          <a:noFill/>
          <a:ln>
            <a:noFill/>
          </a:ln>
        </p:spPr>
      </p:pic>
      <p:pic>
        <p:nvPicPr>
          <p:cNvPr id="359" name="Google Shape;359;p33"/>
          <p:cNvPicPr preferRelativeResize="0"/>
          <p:nvPr/>
        </p:nvPicPr>
        <p:blipFill rotWithShape="1">
          <a:blip r:embed="rId4">
            <a:alphaModFix/>
          </a:blip>
          <a:srcRect b="0" l="0" r="0" t="0"/>
          <a:stretch/>
        </p:blipFill>
        <p:spPr>
          <a:xfrm>
            <a:off x="3378776" y="3429000"/>
            <a:ext cx="896343" cy="1036397"/>
          </a:xfrm>
          <a:prstGeom prst="rect">
            <a:avLst/>
          </a:prstGeom>
          <a:noFill/>
          <a:ln>
            <a:noFill/>
          </a:ln>
        </p:spPr>
      </p:pic>
      <p:pic>
        <p:nvPicPr>
          <p:cNvPr id="360" name="Google Shape;360;p33"/>
          <p:cNvPicPr preferRelativeResize="0"/>
          <p:nvPr/>
        </p:nvPicPr>
        <p:blipFill rotWithShape="1">
          <a:blip r:embed="rId5">
            <a:alphaModFix/>
          </a:blip>
          <a:srcRect b="0" l="0" r="0" t="0"/>
          <a:stretch/>
        </p:blipFill>
        <p:spPr>
          <a:xfrm>
            <a:off x="3378776" y="4619646"/>
            <a:ext cx="900920" cy="760151"/>
          </a:xfrm>
          <a:prstGeom prst="rect">
            <a:avLst/>
          </a:prstGeom>
          <a:noFill/>
          <a:ln>
            <a:noFill/>
          </a:ln>
        </p:spPr>
      </p:pic>
      <p:pic>
        <p:nvPicPr>
          <p:cNvPr id="361" name="Google Shape;361;p33"/>
          <p:cNvPicPr preferRelativeResize="0"/>
          <p:nvPr/>
        </p:nvPicPr>
        <p:blipFill rotWithShape="1">
          <a:blip r:embed="rId6">
            <a:alphaModFix/>
          </a:blip>
          <a:srcRect b="0" l="0" r="0" t="0"/>
          <a:stretch/>
        </p:blipFill>
        <p:spPr>
          <a:xfrm>
            <a:off x="3378776" y="5534046"/>
            <a:ext cx="896343" cy="1238247"/>
          </a:xfrm>
          <a:prstGeom prst="rect">
            <a:avLst/>
          </a:prstGeom>
          <a:noFill/>
          <a:ln>
            <a:noFill/>
          </a:ln>
        </p:spPr>
      </p:pic>
      <p:pic>
        <p:nvPicPr>
          <p:cNvPr id="362" name="Google Shape;362;p33"/>
          <p:cNvPicPr preferRelativeResize="0"/>
          <p:nvPr/>
        </p:nvPicPr>
        <p:blipFill rotWithShape="1">
          <a:blip r:embed="rId7">
            <a:alphaModFix/>
          </a:blip>
          <a:srcRect b="0" l="0" r="0" t="0"/>
          <a:stretch/>
        </p:blipFill>
        <p:spPr>
          <a:xfrm>
            <a:off x="8407789" y="3429001"/>
            <a:ext cx="1086544" cy="1036396"/>
          </a:xfrm>
          <a:prstGeom prst="rect">
            <a:avLst/>
          </a:prstGeom>
          <a:noFill/>
          <a:ln>
            <a:noFill/>
          </a:ln>
        </p:spPr>
      </p:pic>
      <p:sp>
        <p:nvSpPr>
          <p:cNvPr id="363" name="Google Shape;363;p33"/>
          <p:cNvSpPr txBox="1"/>
          <p:nvPr/>
        </p:nvSpPr>
        <p:spPr>
          <a:xfrm>
            <a:off x="4434379" y="3784530"/>
            <a:ext cx="261379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Inverse Camera Button</a:t>
            </a:r>
            <a:endParaRPr/>
          </a:p>
        </p:txBody>
      </p:sp>
      <p:sp>
        <p:nvSpPr>
          <p:cNvPr id="364" name="Google Shape;364;p33"/>
          <p:cNvSpPr txBox="1"/>
          <p:nvPr/>
        </p:nvSpPr>
        <p:spPr>
          <a:xfrm>
            <a:off x="4434379" y="4645778"/>
            <a:ext cx="261379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Record/Take Photo Button</a:t>
            </a:r>
            <a:endParaRPr/>
          </a:p>
        </p:txBody>
      </p:sp>
      <p:sp>
        <p:nvSpPr>
          <p:cNvPr id="365" name="Google Shape;365;p33"/>
          <p:cNvSpPr txBox="1"/>
          <p:nvPr/>
        </p:nvSpPr>
        <p:spPr>
          <a:xfrm>
            <a:off x="4434379" y="5645337"/>
            <a:ext cx="261379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Select images from gallery option. Device’s gallery comes up</a:t>
            </a:r>
            <a:endParaRPr/>
          </a:p>
        </p:txBody>
      </p:sp>
      <p:sp>
        <p:nvSpPr>
          <p:cNvPr id="366" name="Google Shape;366;p33"/>
          <p:cNvSpPr txBox="1"/>
          <p:nvPr/>
        </p:nvSpPr>
        <p:spPr>
          <a:xfrm>
            <a:off x="9447296" y="3777376"/>
            <a:ext cx="17335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Turn light 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Selfie Light</a:t>
            </a:r>
            <a:endParaRPr/>
          </a:p>
        </p:txBody>
      </p:sp>
      <p:sp>
        <p:nvSpPr>
          <p:cNvPr id="372" name="Google Shape;372;p34"/>
          <p:cNvSpPr txBox="1"/>
          <p:nvPr/>
        </p:nvSpPr>
        <p:spPr>
          <a:xfrm>
            <a:off x="3074766" y="2785957"/>
            <a:ext cx="8893565"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chemeClr val="dk1"/>
                </a:solidFill>
                <a:latin typeface="Calibri"/>
                <a:ea typeface="Calibri"/>
                <a:cs typeface="Calibri"/>
                <a:sym typeface="Calibri"/>
              </a:rPr>
              <a:t>Like the snapchat selfie light, when a user wants lighting for the inward camera, they press the light bulb once to bring out the ring light feature.</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Fade all around (the image fails to represent it well)</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press the light bulb again to turn the light off</a:t>
            </a:r>
            <a:endParaRPr/>
          </a:p>
        </p:txBody>
      </p:sp>
      <p:pic>
        <p:nvPicPr>
          <p:cNvPr id="373" name="Google Shape;373;p34"/>
          <p:cNvPicPr preferRelativeResize="0"/>
          <p:nvPr/>
        </p:nvPicPr>
        <p:blipFill rotWithShape="1">
          <a:blip r:embed="rId3">
            <a:alphaModFix/>
          </a:blip>
          <a:srcRect b="0" l="0" r="0" t="0"/>
          <a:stretch/>
        </p:blipFill>
        <p:spPr>
          <a:xfrm>
            <a:off x="598266" y="1304885"/>
            <a:ext cx="2476500" cy="5359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Image Confirmation</a:t>
            </a:r>
            <a:endParaRPr/>
          </a:p>
        </p:txBody>
      </p:sp>
      <p:sp>
        <p:nvSpPr>
          <p:cNvPr id="379" name="Google Shape;379;p35"/>
          <p:cNvSpPr txBox="1"/>
          <p:nvPr/>
        </p:nvSpPr>
        <p:spPr>
          <a:xfrm>
            <a:off x="3074766" y="2785957"/>
            <a:ext cx="8893565"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in from right</a:t>
            </a:r>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to the right when going back</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confirm that they are happy with the photo</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Back button on top left goes to the previous page</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When users click the blue circle, they go to the video part of the live photo feature</a:t>
            </a:r>
            <a:endParaRPr/>
          </a:p>
        </p:txBody>
      </p:sp>
      <p:pic>
        <p:nvPicPr>
          <p:cNvPr id="380" name="Google Shape;380;p35"/>
          <p:cNvPicPr preferRelativeResize="0"/>
          <p:nvPr/>
        </p:nvPicPr>
        <p:blipFill rotWithShape="1">
          <a:blip r:embed="rId3">
            <a:alphaModFix/>
          </a:blip>
          <a:srcRect b="0" l="0" r="0" t="0"/>
          <a:stretch/>
        </p:blipFill>
        <p:spPr>
          <a:xfrm>
            <a:off x="654594" y="1336103"/>
            <a:ext cx="2420172" cy="52391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Content Confirmation</a:t>
            </a:r>
            <a:endParaRPr/>
          </a:p>
        </p:txBody>
      </p:sp>
      <p:sp>
        <p:nvSpPr>
          <p:cNvPr id="386" name="Google Shape;386;p36"/>
          <p:cNvSpPr txBox="1"/>
          <p:nvPr/>
        </p:nvSpPr>
        <p:spPr>
          <a:xfrm>
            <a:off x="3048716" y="1896693"/>
            <a:ext cx="8893565"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in from the right to the left</a:t>
            </a:r>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to the right when going back</a:t>
            </a:r>
            <a:endParaRPr/>
          </a:p>
          <a:p>
            <a:pPr indent="0" lvl="0" marL="0" marR="0" rtl="0" algn="ctr">
              <a:spcBef>
                <a:spcPts val="0"/>
              </a:spcBef>
              <a:spcAft>
                <a:spcPts val="0"/>
              </a:spcAft>
              <a:buNone/>
            </a:pPr>
            <a:r>
              <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Back button on top left</a:t>
            </a:r>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「完了」to finish</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can write the description here (Max 200 characters)</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When users click 「概要を書く」the keyboard appears</a:t>
            </a:r>
            <a:endParaRPr/>
          </a:p>
        </p:txBody>
      </p:sp>
      <p:pic>
        <p:nvPicPr>
          <p:cNvPr id="387" name="Google Shape;387;p36"/>
          <p:cNvPicPr preferRelativeResize="0"/>
          <p:nvPr/>
        </p:nvPicPr>
        <p:blipFill rotWithShape="1">
          <a:blip r:embed="rId3">
            <a:alphaModFix/>
          </a:blip>
          <a:srcRect b="0" l="0" r="0" t="0"/>
          <a:stretch/>
        </p:blipFill>
        <p:spPr>
          <a:xfrm>
            <a:off x="572216" y="1362617"/>
            <a:ext cx="2476500" cy="5359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Product Selection</a:t>
            </a:r>
            <a:endParaRPr/>
          </a:p>
        </p:txBody>
      </p:sp>
      <p:sp>
        <p:nvSpPr>
          <p:cNvPr id="393" name="Google Shape;393;p37"/>
          <p:cNvSpPr txBox="1"/>
          <p:nvPr/>
        </p:nvSpPr>
        <p:spPr>
          <a:xfrm>
            <a:off x="3074766" y="1920875"/>
            <a:ext cx="8893565" cy="40934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in from the right to the left</a:t>
            </a:r>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to the right when going back</a:t>
            </a:r>
            <a:endParaRPr/>
          </a:p>
          <a:p>
            <a:pPr indent="0" lvl="0" marL="0" marR="0" rtl="0" algn="ctr">
              <a:spcBef>
                <a:spcPts val="0"/>
              </a:spcBef>
              <a:spcAft>
                <a:spcPts val="0"/>
              </a:spcAft>
              <a:buNone/>
            </a:pPr>
            <a:r>
              <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select the product used in the content</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「投稿」 to upload</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search for a product, the first 3 product most fit to the search appears</a:t>
            </a:r>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If they want to look at more related products they press「続きを見る」 and the screen with a list of product appears</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The products already selected appears in the 「選択済み」</a:t>
            </a:r>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By pressing 「続きを見る」users can see all of the products selected</a:t>
            </a:r>
            <a:endParaRPr/>
          </a:p>
        </p:txBody>
      </p:sp>
      <p:pic>
        <p:nvPicPr>
          <p:cNvPr id="394" name="Google Shape;394;p37"/>
          <p:cNvPicPr preferRelativeResize="0"/>
          <p:nvPr/>
        </p:nvPicPr>
        <p:blipFill rotWithShape="1">
          <a:blip r:embed="rId3">
            <a:alphaModFix/>
          </a:blip>
          <a:srcRect b="0" l="0" r="0" t="0"/>
          <a:stretch/>
        </p:blipFill>
        <p:spPr>
          <a:xfrm>
            <a:off x="423108" y="1386863"/>
            <a:ext cx="2476500" cy="535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838199" y="365125"/>
            <a:ext cx="1113013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Product Selection Search</a:t>
            </a:r>
            <a:endParaRPr/>
          </a:p>
        </p:txBody>
      </p:sp>
      <p:sp>
        <p:nvSpPr>
          <p:cNvPr id="400" name="Google Shape;400;p38"/>
          <p:cNvSpPr txBox="1"/>
          <p:nvPr/>
        </p:nvSpPr>
        <p:spPr>
          <a:xfrm>
            <a:off x="3074766" y="1920875"/>
            <a:ext cx="8893565" cy="44012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in from the right to the left</a:t>
            </a:r>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to the right when going back</a:t>
            </a:r>
            <a:endParaRPr/>
          </a:p>
          <a:p>
            <a:pPr indent="0" lvl="0" marL="0" marR="0" rtl="0" algn="ctr">
              <a:spcBef>
                <a:spcPts val="0"/>
              </a:spcBef>
              <a:spcAft>
                <a:spcPts val="0"/>
              </a:spcAft>
              <a:buNone/>
            </a:pPr>
            <a:r>
              <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Back button on top left</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can view all products in the list by scrolling up and down</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Products image, company name, product name</a:t>
            </a:r>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Dangerous substance at the bottom</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When a user selects a product, the screen automatically goes back to the product selection home screen</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Add a fade at the bottom</a:t>
            </a:r>
            <a:endParaRPr/>
          </a:p>
        </p:txBody>
      </p:sp>
      <p:pic>
        <p:nvPicPr>
          <p:cNvPr id="401" name="Google Shape;401;p38"/>
          <p:cNvPicPr preferRelativeResize="0"/>
          <p:nvPr/>
        </p:nvPicPr>
        <p:blipFill rotWithShape="1">
          <a:blip r:embed="rId3">
            <a:alphaModFix/>
          </a:blip>
          <a:srcRect b="0" l="0" r="0" t="0"/>
          <a:stretch/>
        </p:blipFill>
        <p:spPr>
          <a:xfrm>
            <a:off x="623666" y="1421130"/>
            <a:ext cx="2451100" cy="5295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838199" y="365125"/>
            <a:ext cx="1113013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Filming and Editing — Product Selection Search</a:t>
            </a:r>
            <a:endParaRPr/>
          </a:p>
        </p:txBody>
      </p:sp>
      <p:sp>
        <p:nvSpPr>
          <p:cNvPr id="407" name="Google Shape;407;p39"/>
          <p:cNvSpPr txBox="1"/>
          <p:nvPr/>
        </p:nvSpPr>
        <p:spPr>
          <a:xfrm>
            <a:off x="3074766" y="2701880"/>
            <a:ext cx="8893565"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in from the right to the left</a:t>
            </a:r>
            <a:endParaRPr/>
          </a:p>
          <a:p>
            <a:pPr indent="0" lvl="0" marL="0" marR="0" rtl="0" algn="ctr">
              <a:spcBef>
                <a:spcPts val="0"/>
              </a:spcBef>
              <a:spcAft>
                <a:spcPts val="0"/>
              </a:spcAft>
              <a:buNone/>
            </a:pPr>
            <a:r>
              <a:rPr lang="en-JP" sz="2000">
                <a:solidFill>
                  <a:srgbClr val="FF0000"/>
                </a:solidFill>
                <a:latin typeface="Calibri"/>
                <a:ea typeface="Calibri"/>
                <a:cs typeface="Calibri"/>
                <a:sym typeface="Calibri"/>
              </a:rPr>
              <a:t>Slide to the right when going back</a:t>
            </a:r>
            <a:endParaRPr/>
          </a:p>
          <a:p>
            <a:pPr indent="0" lvl="0" marL="0" marR="0" rtl="0" algn="ctr">
              <a:spcBef>
                <a:spcPts val="0"/>
              </a:spcBef>
              <a:spcAft>
                <a:spcPts val="0"/>
              </a:spcAft>
              <a:buNone/>
            </a:pPr>
            <a:r>
              <a:t/>
            </a:r>
            <a:endParaRPr sz="2000">
              <a:solidFill>
                <a:srgbClr val="FF0000"/>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Back button on top left</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All of the selected products can be seen</a:t>
            </a:r>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JP" sz="2000">
                <a:solidFill>
                  <a:schemeClr val="dk1"/>
                </a:solidFill>
                <a:latin typeface="Calibri"/>
                <a:ea typeface="Calibri"/>
                <a:cs typeface="Calibri"/>
                <a:sym typeface="Calibri"/>
              </a:rPr>
              <a:t>Users can slide to the left of each product to remove it from the list</a:t>
            </a:r>
            <a:endParaRPr/>
          </a:p>
        </p:txBody>
      </p:sp>
      <p:pic>
        <p:nvPicPr>
          <p:cNvPr id="408" name="Google Shape;408;p39"/>
          <p:cNvPicPr preferRelativeResize="0"/>
          <p:nvPr/>
        </p:nvPicPr>
        <p:blipFill rotWithShape="1">
          <a:blip r:embed="rId3">
            <a:alphaModFix/>
          </a:blip>
          <a:srcRect b="0" l="0" r="0" t="0"/>
          <a:stretch/>
        </p:blipFill>
        <p:spPr>
          <a:xfrm>
            <a:off x="598266" y="1376317"/>
            <a:ext cx="2476500" cy="535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Accessing the System</a:t>
            </a:r>
            <a:endParaRPr/>
          </a:p>
        </p:txBody>
      </p:sp>
      <p:sp>
        <p:nvSpPr>
          <p:cNvPr id="106" name="Google Shape;106;p4"/>
          <p:cNvSpPr txBox="1"/>
          <p:nvPr/>
        </p:nvSpPr>
        <p:spPr>
          <a:xfrm>
            <a:off x="4305509" y="2891452"/>
            <a:ext cx="665259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3600" u="none" cap="none" strike="noStrike">
                <a:solidFill>
                  <a:schemeClr val="dk1"/>
                </a:solidFill>
                <a:latin typeface="Calibri"/>
                <a:ea typeface="Calibri"/>
                <a:cs typeface="Calibri"/>
                <a:sym typeface="Calibri"/>
              </a:rPr>
              <a:t>To access, a user would download “MyPalette” from the app store </a:t>
            </a:r>
            <a:endParaRPr/>
          </a:p>
        </p:txBody>
      </p:sp>
      <p:pic>
        <p:nvPicPr>
          <p:cNvPr id="107" name="Google Shape;107;p4"/>
          <p:cNvPicPr preferRelativeResize="0"/>
          <p:nvPr/>
        </p:nvPicPr>
        <p:blipFill rotWithShape="1">
          <a:blip r:embed="rId3">
            <a:alphaModFix/>
          </a:blip>
          <a:srcRect b="0" l="0" r="0" t="0"/>
          <a:stretch/>
        </p:blipFill>
        <p:spPr>
          <a:xfrm>
            <a:off x="956530" y="1525301"/>
            <a:ext cx="2055631" cy="4456483"/>
          </a:xfrm>
          <a:prstGeom prst="rect">
            <a:avLst/>
          </a:prstGeom>
          <a:noFill/>
          <a:ln>
            <a:noFill/>
          </a:ln>
        </p:spPr>
      </p:pic>
      <p:cxnSp>
        <p:nvCxnSpPr>
          <p:cNvPr id="108" name="Google Shape;108;p4"/>
          <p:cNvCxnSpPr/>
          <p:nvPr/>
        </p:nvCxnSpPr>
        <p:spPr>
          <a:xfrm flipH="1">
            <a:off x="1521279" y="2891452"/>
            <a:ext cx="1836058" cy="1582057"/>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Loading Screen</a:t>
            </a:r>
            <a:endParaRPr/>
          </a:p>
        </p:txBody>
      </p:sp>
      <p:sp>
        <p:nvSpPr>
          <p:cNvPr id="114" name="Google Shape;114;p5"/>
          <p:cNvSpPr txBox="1"/>
          <p:nvPr/>
        </p:nvSpPr>
        <p:spPr>
          <a:xfrm>
            <a:off x="3744400" y="3307231"/>
            <a:ext cx="665259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3600" u="none" cap="none" strike="noStrike">
                <a:solidFill>
                  <a:schemeClr val="dk1"/>
                </a:solidFill>
                <a:latin typeface="Calibri"/>
                <a:ea typeface="Calibri"/>
                <a:cs typeface="Calibri"/>
                <a:sym typeface="Calibri"/>
              </a:rPr>
              <a:t>Loading Screen</a:t>
            </a:r>
            <a:endParaRPr/>
          </a:p>
        </p:txBody>
      </p:sp>
      <p:pic>
        <p:nvPicPr>
          <p:cNvPr id="115" name="Google Shape;115;p5"/>
          <p:cNvPicPr preferRelativeResize="0"/>
          <p:nvPr/>
        </p:nvPicPr>
        <p:blipFill rotWithShape="1">
          <a:blip r:embed="rId3">
            <a:alphaModFix/>
          </a:blip>
          <a:srcRect b="0" l="0" r="0" t="0"/>
          <a:stretch/>
        </p:blipFill>
        <p:spPr>
          <a:xfrm>
            <a:off x="838200" y="1369906"/>
            <a:ext cx="2387739" cy="51673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6"/>
          <p:cNvPicPr preferRelativeResize="0"/>
          <p:nvPr/>
        </p:nvPicPr>
        <p:blipFill rotWithShape="1">
          <a:blip r:embed="rId3">
            <a:alphaModFix/>
          </a:blip>
          <a:srcRect b="0" l="0" r="0" t="0"/>
          <a:stretch/>
        </p:blipFill>
        <p:spPr>
          <a:xfrm>
            <a:off x="340144" y="1465840"/>
            <a:ext cx="2311241" cy="5001763"/>
          </a:xfrm>
          <a:prstGeom prst="rect">
            <a:avLst/>
          </a:prstGeom>
          <a:noFill/>
          <a:ln>
            <a:noFill/>
          </a:ln>
        </p:spPr>
      </p:pic>
      <p:sp>
        <p:nvSpPr>
          <p:cNvPr id="121" name="Google Shape;12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Log-In (Via website)</a:t>
            </a:r>
            <a:endParaRPr/>
          </a:p>
        </p:txBody>
      </p:sp>
      <p:sp>
        <p:nvSpPr>
          <p:cNvPr id="122" name="Google Shape;122;p6"/>
          <p:cNvSpPr txBox="1"/>
          <p:nvPr/>
        </p:nvSpPr>
        <p:spPr>
          <a:xfrm>
            <a:off x="5703887" y="2736503"/>
            <a:ext cx="591820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800" u="none" cap="none" strike="noStrike">
                <a:solidFill>
                  <a:schemeClr val="dk1"/>
                </a:solidFill>
                <a:latin typeface="Calibri"/>
                <a:ea typeface="Calibri"/>
                <a:cs typeface="Calibri"/>
                <a:sym typeface="Calibri"/>
              </a:rPr>
              <a:t>When a user types in their log-in info, the text turns white and larger. Then the user would press log-in to log-in.</a:t>
            </a:r>
            <a:endParaRPr/>
          </a:p>
        </p:txBody>
      </p:sp>
      <p:sp>
        <p:nvSpPr>
          <p:cNvPr id="123" name="Google Shape;123;p6"/>
          <p:cNvSpPr txBox="1"/>
          <p:nvPr/>
        </p:nvSpPr>
        <p:spPr>
          <a:xfrm>
            <a:off x="5769737" y="4309785"/>
            <a:ext cx="585235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800" u="none" cap="none" strike="noStrike">
                <a:solidFill>
                  <a:srgbClr val="FF0000"/>
                </a:solidFill>
                <a:latin typeface="Calibri"/>
                <a:ea typeface="Calibri"/>
                <a:cs typeface="Calibri"/>
                <a:sym typeface="Calibri"/>
              </a:rPr>
              <a:t>The white circle (circled in red) comes in from the bottom left. Everything else diffuses in.</a:t>
            </a:r>
            <a:endParaRPr/>
          </a:p>
        </p:txBody>
      </p:sp>
      <p:sp>
        <p:nvSpPr>
          <p:cNvPr id="124" name="Google Shape;124;p6"/>
          <p:cNvSpPr/>
          <p:nvPr/>
        </p:nvSpPr>
        <p:spPr>
          <a:xfrm>
            <a:off x="-35859" y="5199017"/>
            <a:ext cx="1162594" cy="1658983"/>
          </a:xfrm>
          <a:prstGeom prst="donut">
            <a:avLst>
              <a:gd fmla="val 6096"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5" name="Google Shape;125;p6"/>
          <p:cNvSpPr txBox="1"/>
          <p:nvPr/>
        </p:nvSpPr>
        <p:spPr>
          <a:xfrm>
            <a:off x="5468810" y="1401922"/>
            <a:ext cx="638304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800" u="none" cap="none" strike="noStrike">
                <a:solidFill>
                  <a:schemeClr val="dk1"/>
                </a:solidFill>
                <a:latin typeface="Calibri"/>
                <a:ea typeface="Calibri"/>
                <a:cs typeface="Calibri"/>
                <a:sym typeface="Calibri"/>
              </a:rPr>
              <a:t>When the user tries to log-in, they are flown to a website where they can log-in.</a:t>
            </a:r>
            <a:endParaRPr/>
          </a:p>
        </p:txBody>
      </p:sp>
      <p:pic>
        <p:nvPicPr>
          <p:cNvPr id="126" name="Google Shape;126;p6"/>
          <p:cNvPicPr preferRelativeResize="0"/>
          <p:nvPr/>
        </p:nvPicPr>
        <p:blipFill rotWithShape="1">
          <a:blip r:embed="rId4">
            <a:alphaModFix/>
          </a:blip>
          <a:srcRect b="0" l="0" r="0" t="0"/>
          <a:stretch/>
        </p:blipFill>
        <p:spPr>
          <a:xfrm>
            <a:off x="2927019" y="1465839"/>
            <a:ext cx="2311241" cy="50017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Log-In</a:t>
            </a:r>
            <a:endParaRPr/>
          </a:p>
        </p:txBody>
      </p:sp>
      <p:sp>
        <p:nvSpPr>
          <p:cNvPr id="132" name="Google Shape;132;p7"/>
          <p:cNvSpPr txBox="1"/>
          <p:nvPr/>
        </p:nvSpPr>
        <p:spPr>
          <a:xfrm>
            <a:off x="3891415" y="2049917"/>
            <a:ext cx="6368508"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3600" u="none" cap="none" strike="noStrike">
                <a:solidFill>
                  <a:schemeClr val="dk1"/>
                </a:solidFill>
                <a:latin typeface="Calibri"/>
                <a:ea typeface="Calibri"/>
                <a:cs typeface="Calibri"/>
                <a:sym typeface="Calibri"/>
              </a:rPr>
              <a:t>If the user’s information is incorrect, the red text appears:</a:t>
            </a:r>
            <a:endParaRPr/>
          </a:p>
        </p:txBody>
      </p:sp>
      <p:sp>
        <p:nvSpPr>
          <p:cNvPr id="133" name="Google Shape;133;p7"/>
          <p:cNvSpPr txBox="1"/>
          <p:nvPr/>
        </p:nvSpPr>
        <p:spPr>
          <a:xfrm>
            <a:off x="3891415" y="4064269"/>
            <a:ext cx="670083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3600" u="none" cap="none" strike="noStrike">
                <a:solidFill>
                  <a:srgbClr val="FF0000"/>
                </a:solidFill>
                <a:latin typeface="Arial"/>
                <a:ea typeface="Arial"/>
                <a:cs typeface="Arial"/>
                <a:sym typeface="Arial"/>
              </a:rPr>
              <a:t>「記入したパスワードかユーザーネームがありませんでした」</a:t>
            </a:r>
            <a:endParaRPr/>
          </a:p>
        </p:txBody>
      </p:sp>
      <p:pic>
        <p:nvPicPr>
          <p:cNvPr id="134" name="Google Shape;134;p7"/>
          <p:cNvPicPr preferRelativeResize="0"/>
          <p:nvPr/>
        </p:nvPicPr>
        <p:blipFill rotWithShape="1">
          <a:blip r:embed="rId3">
            <a:alphaModFix/>
          </a:blip>
          <a:srcRect b="0" l="0" r="0" t="0"/>
          <a:stretch/>
        </p:blipFill>
        <p:spPr>
          <a:xfrm>
            <a:off x="763552" y="1435261"/>
            <a:ext cx="2337049" cy="5057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Signing Up</a:t>
            </a:r>
            <a:endParaRPr/>
          </a:p>
        </p:txBody>
      </p:sp>
      <p:sp>
        <p:nvSpPr>
          <p:cNvPr id="140" name="Google Shape;140;p8"/>
          <p:cNvSpPr txBox="1"/>
          <p:nvPr/>
        </p:nvSpPr>
        <p:spPr>
          <a:xfrm>
            <a:off x="3947686" y="3161265"/>
            <a:ext cx="6368508"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3600" u="none" cap="none" strike="noStrike">
                <a:solidFill>
                  <a:schemeClr val="dk1"/>
                </a:solidFill>
                <a:latin typeface="Calibri"/>
                <a:ea typeface="Calibri"/>
                <a:cs typeface="Calibri"/>
                <a:sym typeface="Calibri"/>
              </a:rPr>
              <a:t>A new user would press “Sign Up” or 「新規登録」and sign up</a:t>
            </a:r>
            <a:endParaRPr/>
          </a:p>
        </p:txBody>
      </p:sp>
      <p:pic>
        <p:nvPicPr>
          <p:cNvPr id="141" name="Google Shape;141;p8"/>
          <p:cNvPicPr preferRelativeResize="0"/>
          <p:nvPr/>
        </p:nvPicPr>
        <p:blipFill rotWithShape="1">
          <a:blip r:embed="rId3">
            <a:alphaModFix/>
          </a:blip>
          <a:srcRect b="0" l="0" r="0" t="0"/>
          <a:stretch/>
        </p:blipFill>
        <p:spPr>
          <a:xfrm>
            <a:off x="988326" y="1491112"/>
            <a:ext cx="2311241" cy="5001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JP"/>
              <a:t>Signing Up</a:t>
            </a:r>
            <a:endParaRPr/>
          </a:p>
        </p:txBody>
      </p:sp>
      <p:sp>
        <p:nvSpPr>
          <p:cNvPr id="147" name="Google Shape;147;p9"/>
          <p:cNvSpPr txBox="1"/>
          <p:nvPr/>
        </p:nvSpPr>
        <p:spPr>
          <a:xfrm>
            <a:off x="4033798" y="1509532"/>
            <a:ext cx="73200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White circle come in from top right, everything else diffuses in</a:t>
            </a:r>
            <a:endParaRPr/>
          </a:p>
        </p:txBody>
      </p:sp>
      <p:pic>
        <p:nvPicPr>
          <p:cNvPr id="148" name="Google Shape;148;p9"/>
          <p:cNvPicPr preferRelativeResize="0"/>
          <p:nvPr/>
        </p:nvPicPr>
        <p:blipFill rotWithShape="1">
          <a:blip r:embed="rId3">
            <a:alphaModFix/>
          </a:blip>
          <a:srcRect b="0" l="0" r="0" t="0"/>
          <a:stretch/>
        </p:blipFill>
        <p:spPr>
          <a:xfrm>
            <a:off x="669306" y="1509532"/>
            <a:ext cx="2413000" cy="5181600"/>
          </a:xfrm>
          <a:prstGeom prst="rect">
            <a:avLst/>
          </a:prstGeom>
          <a:noFill/>
          <a:ln>
            <a:noFill/>
          </a:ln>
        </p:spPr>
      </p:pic>
      <p:sp>
        <p:nvSpPr>
          <p:cNvPr id="149" name="Google Shape;149;p9"/>
          <p:cNvSpPr txBox="1"/>
          <p:nvPr/>
        </p:nvSpPr>
        <p:spPr>
          <a:xfrm>
            <a:off x="3947686" y="2598003"/>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Once the user presses “Sign Up” or 「新規登録」they come to this page where they input their details</a:t>
            </a:r>
            <a:endParaRPr/>
          </a:p>
        </p:txBody>
      </p:sp>
      <p:sp>
        <p:nvSpPr>
          <p:cNvPr id="150" name="Google Shape;150;p9"/>
          <p:cNvSpPr txBox="1"/>
          <p:nvPr/>
        </p:nvSpPr>
        <p:spPr>
          <a:xfrm>
            <a:off x="4033798" y="3684833"/>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Users would input their name, phone number, age, sex, username, and password</a:t>
            </a:r>
            <a:endParaRPr/>
          </a:p>
        </p:txBody>
      </p:sp>
      <p:sp>
        <p:nvSpPr>
          <p:cNvPr id="151" name="Google Shape;151;p9"/>
          <p:cNvSpPr txBox="1"/>
          <p:nvPr/>
        </p:nvSpPr>
        <p:spPr>
          <a:xfrm>
            <a:off x="3947686" y="4771663"/>
            <a:ext cx="757500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chemeClr val="dk1"/>
                </a:solidFill>
                <a:latin typeface="Calibri"/>
                <a:ea typeface="Calibri"/>
                <a:cs typeface="Calibri"/>
                <a:sym typeface="Calibri"/>
              </a:rPr>
              <a:t>After that’s done, and if there are no issues with the input, the user would press Sign Up</a:t>
            </a:r>
            <a:endParaRPr/>
          </a:p>
        </p:txBody>
      </p:sp>
      <p:sp>
        <p:nvSpPr>
          <p:cNvPr id="152" name="Google Shape;152;p9"/>
          <p:cNvSpPr txBox="1"/>
          <p:nvPr/>
        </p:nvSpPr>
        <p:spPr>
          <a:xfrm>
            <a:off x="4033797" y="5602660"/>
            <a:ext cx="732000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JP" sz="2400" u="none" cap="none" strike="noStrike">
                <a:solidFill>
                  <a:srgbClr val="FF0000"/>
                </a:solidFill>
                <a:latin typeface="Calibri"/>
                <a:ea typeface="Calibri"/>
                <a:cs typeface="Calibri"/>
                <a:sym typeface="Calibri"/>
              </a:rPr>
              <a:t>After Sign Up, the top right circle moves away to the top right, everything else slides to the left and the screen turns dark and transitions to the home page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2022-11-24T22:59:16Z</dcterms:created>
  <dc:creator>Fujisawa Shun</dc:creator>
</cp:coreProperties>
</file>